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6" r:id="rId1"/>
  </p:sldMasterIdLst>
  <p:notesMasterIdLst>
    <p:notesMasterId r:id="rId24"/>
  </p:notesMasterIdLst>
  <p:handoutMasterIdLst>
    <p:handoutMasterId r:id="rId25"/>
  </p:handoutMasterIdLst>
  <p:sldIdLst>
    <p:sldId id="984" r:id="rId2"/>
    <p:sldId id="985" r:id="rId3"/>
    <p:sldId id="986" r:id="rId4"/>
    <p:sldId id="987" r:id="rId5"/>
    <p:sldId id="988" r:id="rId6"/>
    <p:sldId id="989" r:id="rId7"/>
    <p:sldId id="990" r:id="rId8"/>
    <p:sldId id="991" r:id="rId9"/>
    <p:sldId id="992" r:id="rId10"/>
    <p:sldId id="993" r:id="rId11"/>
    <p:sldId id="994" r:id="rId12"/>
    <p:sldId id="995" r:id="rId13"/>
    <p:sldId id="996" r:id="rId14"/>
    <p:sldId id="997" r:id="rId15"/>
    <p:sldId id="998" r:id="rId16"/>
    <p:sldId id="999" r:id="rId17"/>
    <p:sldId id="1000" r:id="rId18"/>
    <p:sldId id="1001" r:id="rId19"/>
    <p:sldId id="1002" r:id="rId20"/>
    <p:sldId id="1003" r:id="rId21"/>
    <p:sldId id="1004" r:id="rId22"/>
    <p:sldId id="1005" r:id="rId23"/>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24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24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24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24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D"/>
    <a:srgbClr val="0000CC"/>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7083" autoAdjust="0"/>
  </p:normalViewPr>
  <p:slideViewPr>
    <p:cSldViewPr snapToGrid="0">
      <p:cViewPr varScale="1">
        <p:scale>
          <a:sx n="80" d="100"/>
          <a:sy n="80" d="100"/>
        </p:scale>
        <p:origin x="1302"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27612"/>
    </p:cViewPr>
  </p:sorterViewPr>
  <p:notesViewPr>
    <p:cSldViewPr snapToGrid="0">
      <p:cViewPr varScale="1">
        <p:scale>
          <a:sx n="56" d="100"/>
          <a:sy n="56" d="100"/>
        </p:scale>
        <p:origin x="-1860"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latin typeface="Times New Roman" pitchFamily="18" charset="0"/>
                <a:ea typeface="ＭＳ Ｐゴシック"/>
                <a:cs typeface="ＭＳ Ｐゴシック"/>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ea typeface="MS PGothic" pitchFamily="34" charset="-128"/>
                <a:cs typeface="+mn-cs"/>
              </a:defRPr>
            </a:lvl1pPr>
          </a:lstStyle>
          <a:p>
            <a:pPr>
              <a:defRPr/>
            </a:pPr>
            <a:fld id="{8F949BD0-995B-46AD-8B62-338581021EE4}" type="datetimeFigureOut">
              <a:rPr lang="en-US" altLang="en-US"/>
              <a:pPr>
                <a:defRPr/>
              </a:pPr>
              <a:t>1/12/2016</a:t>
            </a:fld>
            <a:endParaRPr lang="en-US" alt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eaLnBrk="1" hangingPunct="1">
              <a:defRPr sz="1200">
                <a:latin typeface="Times New Roman" pitchFamily="18" charset="0"/>
                <a:ea typeface="ＭＳ Ｐゴシック"/>
                <a:cs typeface="ＭＳ Ｐゴシック"/>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692790E5-1C48-4774-A487-2E1AA0023452}" type="slidenum">
              <a:rPr lang="en-US" altLang="en-US"/>
              <a:pPr>
                <a:defRPr/>
              </a:pPr>
              <a:t>‹#›</a:t>
            </a:fld>
            <a:endParaRPr lang="en-US" altLang="en-US"/>
          </a:p>
        </p:txBody>
      </p:sp>
    </p:spTree>
    <p:extLst>
      <p:ext uri="{BB962C8B-B14F-4D97-AF65-F5344CB8AC3E}">
        <p14:creationId xmlns:p14="http://schemas.microsoft.com/office/powerpoint/2010/main" val="55245031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ea typeface="+mn-ea"/>
                <a:cs typeface="+mn-cs"/>
              </a:defRPr>
            </a:lvl1pPr>
          </a:lstStyle>
          <a:p>
            <a:pPr>
              <a:defRPr/>
            </a:pPr>
            <a:endParaRPr lang="en-US"/>
          </a:p>
        </p:txBody>
      </p:sp>
      <p:sp>
        <p:nvSpPr>
          <p:cNvPr id="819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ea typeface="+mn-ea"/>
                <a:cs typeface="+mn-cs"/>
              </a:defRPr>
            </a:lvl1pPr>
          </a:lstStyle>
          <a:p>
            <a:pPr>
              <a:defRPr/>
            </a:pPr>
            <a:endParaRPr lang="en-US"/>
          </a:p>
        </p:txBody>
      </p:sp>
      <p:sp>
        <p:nvSpPr>
          <p:cNvPr id="205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819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ea typeface="+mn-ea"/>
                <a:cs typeface="+mn-cs"/>
              </a:defRPr>
            </a:lvl1pPr>
          </a:lstStyle>
          <a:p>
            <a:pPr>
              <a:defRPr/>
            </a:pPr>
            <a:endParaRPr lang="en-US"/>
          </a:p>
        </p:txBody>
      </p:sp>
      <p:sp>
        <p:nvSpPr>
          <p:cNvPr id="819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smtClean="0">
                <a:latin typeface="Arial" panose="020B0604020202020204" pitchFamily="34" charset="0"/>
              </a:defRPr>
            </a:lvl1pPr>
          </a:lstStyle>
          <a:p>
            <a:pPr>
              <a:defRPr/>
            </a:pPr>
            <a:fld id="{2DDBE0DF-10DA-4B6F-8A79-DDB8F40F2C12}" type="slidenum">
              <a:rPr lang="en-US" altLang="en-US"/>
              <a:pPr>
                <a:defRPr/>
              </a:pPr>
              <a:t>‹#›</a:t>
            </a:fld>
            <a:endParaRPr lang="en-US" altLang="en-US"/>
          </a:p>
        </p:txBody>
      </p:sp>
    </p:spTree>
    <p:extLst>
      <p:ext uri="{BB962C8B-B14F-4D97-AF65-F5344CB8AC3E}">
        <p14:creationId xmlns:p14="http://schemas.microsoft.com/office/powerpoint/2010/main" val="104306269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S PGothic" pitchFamily="34" charset="-128"/>
        <a:cs typeface="MS PGothic"/>
      </a:defRPr>
    </a:lvl1pPr>
    <a:lvl2pPr marL="457200" algn="l" rtl="0" eaLnBrk="0" fontAlgn="base" hangingPunct="0">
      <a:spcBef>
        <a:spcPct val="30000"/>
      </a:spcBef>
      <a:spcAft>
        <a:spcPct val="0"/>
      </a:spcAft>
      <a:defRPr sz="1200" kern="1200">
        <a:solidFill>
          <a:schemeClr val="tx1"/>
        </a:solidFill>
        <a:latin typeface="Arial" charset="0"/>
        <a:ea typeface="MS PGothic" pitchFamily="34" charset="-128"/>
        <a:cs typeface="MS PGothic"/>
      </a:defRPr>
    </a:lvl2pPr>
    <a:lvl3pPr marL="914400" algn="l" rtl="0" eaLnBrk="0" fontAlgn="base" hangingPunct="0">
      <a:spcBef>
        <a:spcPct val="30000"/>
      </a:spcBef>
      <a:spcAft>
        <a:spcPct val="0"/>
      </a:spcAft>
      <a:defRPr sz="1200" kern="1200">
        <a:solidFill>
          <a:schemeClr val="tx1"/>
        </a:solidFill>
        <a:latin typeface="Arial" charset="0"/>
        <a:ea typeface="MS PGothic" pitchFamily="34" charset="-128"/>
        <a:cs typeface="MS PGothic"/>
      </a:defRPr>
    </a:lvl3pPr>
    <a:lvl4pPr marL="1371600" algn="l" rtl="0" eaLnBrk="0" fontAlgn="base" hangingPunct="0">
      <a:spcBef>
        <a:spcPct val="30000"/>
      </a:spcBef>
      <a:spcAft>
        <a:spcPct val="0"/>
      </a:spcAft>
      <a:defRPr sz="1200" kern="1200">
        <a:solidFill>
          <a:schemeClr val="tx1"/>
        </a:solidFill>
        <a:latin typeface="Arial" charset="0"/>
        <a:ea typeface="MS PGothic" pitchFamily="34" charset="-128"/>
        <a:cs typeface="MS PGothic"/>
      </a:defRPr>
    </a:lvl4pPr>
    <a:lvl5pPr marL="1828800" algn="l" rtl="0" eaLnBrk="0" fontAlgn="base" hangingPunct="0">
      <a:spcBef>
        <a:spcPct val="30000"/>
      </a:spcBef>
      <a:spcAft>
        <a:spcPct val="0"/>
      </a:spcAft>
      <a:defRPr sz="1200" kern="1200">
        <a:solidFill>
          <a:schemeClr val="tx1"/>
        </a:solidFill>
        <a:latin typeface="Arial" charset="0"/>
        <a:ea typeface="MS PGothic" pitchFamily="34" charset="-128"/>
        <a:cs typeface="MS PGothic"/>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MS PGothic" panose="020B0600070205080204" pitchFamily="34" charset="-128"/>
              </a:defRPr>
            </a:lvl1pPr>
            <a:lvl2pPr marL="742950" indent="-285750">
              <a:spcBef>
                <a:spcPct val="30000"/>
              </a:spcBef>
              <a:defRPr sz="1200">
                <a:solidFill>
                  <a:schemeClr val="tx1"/>
                </a:solidFill>
                <a:latin typeface="Arial" panose="020B0604020202020204" pitchFamily="34" charset="0"/>
                <a:ea typeface="MS PGothic" panose="020B0600070205080204" pitchFamily="34" charset="-128"/>
              </a:defRPr>
            </a:lvl2pPr>
            <a:lvl3pPr marL="1143000" indent="-228600">
              <a:spcBef>
                <a:spcPct val="30000"/>
              </a:spcBef>
              <a:defRPr sz="1200">
                <a:solidFill>
                  <a:schemeClr val="tx1"/>
                </a:solidFill>
                <a:latin typeface="Arial" panose="020B0604020202020204" pitchFamily="34" charset="0"/>
                <a:ea typeface="MS PGothic" panose="020B0600070205080204" pitchFamily="34" charset="-128"/>
              </a:defRPr>
            </a:lvl3pPr>
            <a:lvl4pPr marL="1600200" indent="-228600">
              <a:spcBef>
                <a:spcPct val="30000"/>
              </a:spcBef>
              <a:defRPr sz="1200">
                <a:solidFill>
                  <a:schemeClr val="tx1"/>
                </a:solidFill>
                <a:latin typeface="Arial" panose="020B0604020202020204" pitchFamily="34" charset="0"/>
                <a:ea typeface="MS PGothic" panose="020B0600070205080204" pitchFamily="34" charset="-128"/>
              </a:defRPr>
            </a:lvl4pPr>
            <a:lvl5pPr marL="2057400" indent="-228600">
              <a:spcBef>
                <a:spcPct val="30000"/>
              </a:spcBef>
              <a:defRPr sz="12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9pPr>
          </a:lstStyle>
          <a:p>
            <a:pPr>
              <a:spcBef>
                <a:spcPct val="0"/>
              </a:spcBef>
            </a:pPr>
            <a:fld id="{6B2BEA78-FB40-40AE-AD3B-CE1BC74A415F}" type="slidenum">
              <a:rPr lang="en-GB" altLang="en-US"/>
              <a:pPr>
                <a:spcBef>
                  <a:spcPct val="0"/>
                </a:spcBef>
              </a:pPr>
              <a:t>1</a:t>
            </a:fld>
            <a:endParaRPr lang="en-GB" altLang="en-US"/>
          </a:p>
        </p:txBody>
      </p:sp>
      <p:sp>
        <p:nvSpPr>
          <p:cNvPr id="5123" name="Rectangle 2"/>
          <p:cNvSpPr>
            <a:spLocks noGrp="1" noRot="1" noChangeAspect="1" noChangeArrowheads="1" noTextEdit="1"/>
          </p:cNvSpPr>
          <p:nvPr>
            <p:ph type="sldImg"/>
          </p:nvPr>
        </p:nvSpPr>
        <p:spPr>
          <a:ln/>
        </p:spPr>
      </p:sp>
      <p:sp>
        <p:nvSpPr>
          <p:cNvPr id="51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27720269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MS PGothic" panose="020B0600070205080204" pitchFamily="34" charset="-128"/>
              </a:defRPr>
            </a:lvl1pPr>
            <a:lvl2pPr marL="742950" indent="-285750">
              <a:spcBef>
                <a:spcPct val="30000"/>
              </a:spcBef>
              <a:defRPr sz="1200">
                <a:solidFill>
                  <a:schemeClr val="tx1"/>
                </a:solidFill>
                <a:latin typeface="Arial" panose="020B0604020202020204" pitchFamily="34" charset="0"/>
                <a:ea typeface="MS PGothic" panose="020B0600070205080204" pitchFamily="34" charset="-128"/>
              </a:defRPr>
            </a:lvl2pPr>
            <a:lvl3pPr marL="1143000" indent="-228600">
              <a:spcBef>
                <a:spcPct val="30000"/>
              </a:spcBef>
              <a:defRPr sz="1200">
                <a:solidFill>
                  <a:schemeClr val="tx1"/>
                </a:solidFill>
                <a:latin typeface="Arial" panose="020B0604020202020204" pitchFamily="34" charset="0"/>
                <a:ea typeface="MS PGothic" panose="020B0600070205080204" pitchFamily="34" charset="-128"/>
              </a:defRPr>
            </a:lvl3pPr>
            <a:lvl4pPr marL="1600200" indent="-228600">
              <a:spcBef>
                <a:spcPct val="30000"/>
              </a:spcBef>
              <a:defRPr sz="1200">
                <a:solidFill>
                  <a:schemeClr val="tx1"/>
                </a:solidFill>
                <a:latin typeface="Arial" panose="020B0604020202020204" pitchFamily="34" charset="0"/>
                <a:ea typeface="MS PGothic" panose="020B0600070205080204" pitchFamily="34" charset="-128"/>
              </a:defRPr>
            </a:lvl4pPr>
            <a:lvl5pPr marL="2057400" indent="-228600">
              <a:spcBef>
                <a:spcPct val="30000"/>
              </a:spcBef>
              <a:defRPr sz="12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9pPr>
          </a:lstStyle>
          <a:p>
            <a:pPr>
              <a:spcBef>
                <a:spcPct val="0"/>
              </a:spcBef>
            </a:pPr>
            <a:fld id="{937B018D-497E-4BE5-88AC-08B76AA96724}" type="slidenum">
              <a:rPr lang="en-GB" altLang="en-US"/>
              <a:pPr>
                <a:spcBef>
                  <a:spcPct val="0"/>
                </a:spcBef>
              </a:pPr>
              <a:t>10</a:t>
            </a:fld>
            <a:endParaRPr lang="en-GB" altLang="en-US"/>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latin typeface="Arial" panose="020B0604020202020204" pitchFamily="34" charset="0"/>
              </a:rPr>
              <a:t>The extra chromosome causes these DS features: small head; eyes that slant upward; flat face; short, wide neck; large tongue; wide, flat nose; abnormally shaped ears; short stature; short, wide hands with stubby fingers; and poor muscle tone.</a:t>
            </a:r>
          </a:p>
          <a:p>
            <a:pPr eaLnBrk="1" hangingPunct="1"/>
            <a:r>
              <a:rPr lang="en-US" altLang="en-US" smtClean="0">
                <a:latin typeface="Arial" panose="020B0604020202020204" pitchFamily="34" charset="0"/>
              </a:rPr>
              <a:t>Refer to Figure 50-1 on p. 789 in the Textbook.</a:t>
            </a:r>
          </a:p>
          <a:p>
            <a:pPr eaLnBrk="1" hangingPunct="1"/>
            <a:r>
              <a:rPr lang="en-US" altLang="en-US" smtClean="0">
                <a:latin typeface="Arial" panose="020B0604020202020204" pitchFamily="34" charset="0"/>
              </a:rPr>
              <a:t>Leukemia is a risk.</a:t>
            </a:r>
          </a:p>
        </p:txBody>
      </p:sp>
    </p:spTree>
    <p:extLst>
      <p:ext uri="{BB962C8B-B14F-4D97-AF65-F5344CB8AC3E}">
        <p14:creationId xmlns:p14="http://schemas.microsoft.com/office/powerpoint/2010/main" val="407866914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MS PGothic" panose="020B0600070205080204" pitchFamily="34" charset="-128"/>
              </a:defRPr>
            </a:lvl1pPr>
            <a:lvl2pPr marL="742950" indent="-285750">
              <a:spcBef>
                <a:spcPct val="30000"/>
              </a:spcBef>
              <a:defRPr sz="1200">
                <a:solidFill>
                  <a:schemeClr val="tx1"/>
                </a:solidFill>
                <a:latin typeface="Arial" panose="020B0604020202020204" pitchFamily="34" charset="0"/>
                <a:ea typeface="MS PGothic" panose="020B0600070205080204" pitchFamily="34" charset="-128"/>
              </a:defRPr>
            </a:lvl2pPr>
            <a:lvl3pPr marL="1143000" indent="-228600">
              <a:spcBef>
                <a:spcPct val="30000"/>
              </a:spcBef>
              <a:defRPr sz="1200">
                <a:solidFill>
                  <a:schemeClr val="tx1"/>
                </a:solidFill>
                <a:latin typeface="Arial" panose="020B0604020202020204" pitchFamily="34" charset="0"/>
                <a:ea typeface="MS PGothic" panose="020B0600070205080204" pitchFamily="34" charset="-128"/>
              </a:defRPr>
            </a:lvl3pPr>
            <a:lvl4pPr marL="1600200" indent="-228600">
              <a:spcBef>
                <a:spcPct val="30000"/>
              </a:spcBef>
              <a:defRPr sz="1200">
                <a:solidFill>
                  <a:schemeClr val="tx1"/>
                </a:solidFill>
                <a:latin typeface="Arial" panose="020B0604020202020204" pitchFamily="34" charset="0"/>
                <a:ea typeface="MS PGothic" panose="020B0600070205080204" pitchFamily="34" charset="-128"/>
              </a:defRPr>
            </a:lvl4pPr>
            <a:lvl5pPr marL="2057400" indent="-228600">
              <a:spcBef>
                <a:spcPct val="30000"/>
              </a:spcBef>
              <a:defRPr sz="12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9pPr>
          </a:lstStyle>
          <a:p>
            <a:pPr>
              <a:spcBef>
                <a:spcPct val="0"/>
              </a:spcBef>
            </a:pPr>
            <a:fld id="{A5BD4A4A-B699-4EA1-8131-EB5F85EFBE25}" type="slidenum">
              <a:rPr lang="en-GB" altLang="en-US"/>
              <a:pPr>
                <a:spcBef>
                  <a:spcPct val="0"/>
                </a:spcBef>
              </a:pPr>
              <a:t>11</a:t>
            </a:fld>
            <a:endParaRPr lang="en-GB" altLang="en-US"/>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latin typeface="Arial" panose="020B0604020202020204" pitchFamily="34" charset="0"/>
              </a:rPr>
              <a:t>Most persons with DS learn self-care skills.</a:t>
            </a:r>
          </a:p>
          <a:p>
            <a:pPr eaLnBrk="1" hangingPunct="1"/>
            <a:r>
              <a:rPr lang="en-US" altLang="en-US" smtClean="0">
                <a:latin typeface="Arial" panose="020B0604020202020204" pitchFamily="34" charset="0"/>
              </a:rPr>
              <a:t>Weight gain and constipation are problems.</a:t>
            </a:r>
          </a:p>
        </p:txBody>
      </p:sp>
    </p:spTree>
    <p:extLst>
      <p:ext uri="{BB962C8B-B14F-4D97-AF65-F5344CB8AC3E}">
        <p14:creationId xmlns:p14="http://schemas.microsoft.com/office/powerpoint/2010/main" val="398093794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a:ln/>
        </p:spPr>
      </p:sp>
      <p:sp>
        <p:nvSpPr>
          <p:cNvPr id="2765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latin typeface="Arial" panose="020B0604020202020204" pitchFamily="34" charset="0"/>
              </a:rPr>
              <a:t>Fragile X syndrome is inherited (passed down from parents to children).</a:t>
            </a:r>
          </a:p>
          <a:p>
            <a:r>
              <a:rPr lang="en-US" altLang="en-US" smtClean="0">
                <a:latin typeface="Arial" panose="020B0604020202020204" pitchFamily="34" charset="0"/>
              </a:rPr>
              <a:t>Girls often have milder symptoms than boys.</a:t>
            </a:r>
          </a:p>
          <a:p>
            <a:r>
              <a:rPr lang="en-US" altLang="en-US" smtClean="0">
                <a:latin typeface="Arial" panose="020B0604020202020204" pitchFamily="34" charset="0"/>
              </a:rPr>
              <a:t>Learning disabilities range from mild to severe. Teenagers and adults may have long ears, faces, and jaws. Joints may be loose and flexible. Behavior problems are common.</a:t>
            </a:r>
          </a:p>
          <a:p>
            <a:r>
              <a:rPr lang="en-US" altLang="en-US" smtClean="0">
                <a:latin typeface="Arial" panose="020B0604020202020204" pitchFamily="34" charset="0"/>
              </a:rPr>
              <a:t>Severe speech and language problems are not common in girls. Most boys may have problems speaking clearly, stuttering, leaving out parts of words, or understanding “clues” when talking to people (voice tone, body language).</a:t>
            </a:r>
          </a:p>
          <a:p>
            <a:r>
              <a:rPr lang="en-US" altLang="en-US" smtClean="0">
                <a:latin typeface="Arial" panose="020B0604020202020204" pitchFamily="34" charset="0"/>
              </a:rPr>
              <a:t>Bright lights, loud noises, and how something feels may bother children. They may have trouble making eye contact.</a:t>
            </a:r>
          </a:p>
        </p:txBody>
      </p:sp>
      <p:sp>
        <p:nvSpPr>
          <p:cNvPr id="2765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MS PGothic" panose="020B0600070205080204" pitchFamily="34" charset="-128"/>
              </a:defRPr>
            </a:lvl1pPr>
            <a:lvl2pPr marL="742950" indent="-285750">
              <a:spcBef>
                <a:spcPct val="30000"/>
              </a:spcBef>
              <a:defRPr sz="1200">
                <a:solidFill>
                  <a:schemeClr val="tx1"/>
                </a:solidFill>
                <a:latin typeface="Arial" panose="020B0604020202020204" pitchFamily="34" charset="0"/>
                <a:ea typeface="MS PGothic" panose="020B0600070205080204" pitchFamily="34" charset="-128"/>
              </a:defRPr>
            </a:lvl2pPr>
            <a:lvl3pPr marL="1143000" indent="-228600">
              <a:spcBef>
                <a:spcPct val="30000"/>
              </a:spcBef>
              <a:defRPr sz="1200">
                <a:solidFill>
                  <a:schemeClr val="tx1"/>
                </a:solidFill>
                <a:latin typeface="Arial" panose="020B0604020202020204" pitchFamily="34" charset="0"/>
                <a:ea typeface="MS PGothic" panose="020B0600070205080204" pitchFamily="34" charset="-128"/>
              </a:defRPr>
            </a:lvl3pPr>
            <a:lvl4pPr marL="1600200" indent="-228600">
              <a:spcBef>
                <a:spcPct val="30000"/>
              </a:spcBef>
              <a:defRPr sz="1200">
                <a:solidFill>
                  <a:schemeClr val="tx1"/>
                </a:solidFill>
                <a:latin typeface="Arial" panose="020B0604020202020204" pitchFamily="34" charset="0"/>
                <a:ea typeface="MS PGothic" panose="020B0600070205080204" pitchFamily="34" charset="-128"/>
              </a:defRPr>
            </a:lvl4pPr>
            <a:lvl5pPr marL="2057400" indent="-228600">
              <a:spcBef>
                <a:spcPct val="30000"/>
              </a:spcBef>
              <a:defRPr sz="12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9pPr>
          </a:lstStyle>
          <a:p>
            <a:pPr>
              <a:spcBef>
                <a:spcPct val="0"/>
              </a:spcBef>
            </a:pPr>
            <a:fld id="{31DCD600-5EDB-46AC-AFC2-6F831332FC4A}" type="slidenum">
              <a:rPr lang="en-GB" altLang="en-US"/>
              <a:pPr>
                <a:spcBef>
                  <a:spcPct val="0"/>
                </a:spcBef>
              </a:pPr>
              <a:t>12</a:t>
            </a:fld>
            <a:endParaRPr lang="en-GB" altLang="en-US"/>
          </a:p>
        </p:txBody>
      </p:sp>
    </p:spTree>
    <p:extLst>
      <p:ext uri="{BB962C8B-B14F-4D97-AF65-F5344CB8AC3E}">
        <p14:creationId xmlns:p14="http://schemas.microsoft.com/office/powerpoint/2010/main" val="110639475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MS PGothic" panose="020B0600070205080204" pitchFamily="34" charset="-128"/>
              </a:defRPr>
            </a:lvl1pPr>
            <a:lvl2pPr marL="742950" indent="-285750">
              <a:spcBef>
                <a:spcPct val="30000"/>
              </a:spcBef>
              <a:defRPr sz="1200">
                <a:solidFill>
                  <a:schemeClr val="tx1"/>
                </a:solidFill>
                <a:latin typeface="Arial" panose="020B0604020202020204" pitchFamily="34" charset="0"/>
                <a:ea typeface="MS PGothic" panose="020B0600070205080204" pitchFamily="34" charset="-128"/>
              </a:defRPr>
            </a:lvl2pPr>
            <a:lvl3pPr marL="1143000" indent="-228600">
              <a:spcBef>
                <a:spcPct val="30000"/>
              </a:spcBef>
              <a:defRPr sz="1200">
                <a:solidFill>
                  <a:schemeClr val="tx1"/>
                </a:solidFill>
                <a:latin typeface="Arial" panose="020B0604020202020204" pitchFamily="34" charset="0"/>
                <a:ea typeface="MS PGothic" panose="020B0600070205080204" pitchFamily="34" charset="-128"/>
              </a:defRPr>
            </a:lvl3pPr>
            <a:lvl4pPr marL="1600200" indent="-228600">
              <a:spcBef>
                <a:spcPct val="30000"/>
              </a:spcBef>
              <a:defRPr sz="1200">
                <a:solidFill>
                  <a:schemeClr val="tx1"/>
                </a:solidFill>
                <a:latin typeface="Arial" panose="020B0604020202020204" pitchFamily="34" charset="0"/>
                <a:ea typeface="MS PGothic" panose="020B0600070205080204" pitchFamily="34" charset="-128"/>
              </a:defRPr>
            </a:lvl4pPr>
            <a:lvl5pPr marL="2057400" indent="-228600">
              <a:spcBef>
                <a:spcPct val="30000"/>
              </a:spcBef>
              <a:defRPr sz="12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9pPr>
          </a:lstStyle>
          <a:p>
            <a:pPr>
              <a:spcBef>
                <a:spcPct val="0"/>
              </a:spcBef>
            </a:pPr>
            <a:fld id="{EA116A20-E6DF-480E-9875-CEAB8FF4059C}" type="slidenum">
              <a:rPr lang="en-GB" altLang="en-US"/>
              <a:pPr>
                <a:spcBef>
                  <a:spcPct val="0"/>
                </a:spcBef>
              </a:pPr>
              <a:t>13</a:t>
            </a:fld>
            <a:endParaRPr lang="en-GB" altLang="en-US"/>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latin typeface="Arial" panose="020B0604020202020204" pitchFamily="34" charset="0"/>
              </a:rPr>
              <a:t>Problems walking are likely.</a:t>
            </a:r>
          </a:p>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74866889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MS PGothic" panose="020B0600070205080204" pitchFamily="34" charset="-128"/>
              </a:defRPr>
            </a:lvl1pPr>
            <a:lvl2pPr marL="742950" indent="-285750">
              <a:spcBef>
                <a:spcPct val="30000"/>
              </a:spcBef>
              <a:defRPr sz="1200">
                <a:solidFill>
                  <a:schemeClr val="tx1"/>
                </a:solidFill>
                <a:latin typeface="Arial" panose="020B0604020202020204" pitchFamily="34" charset="0"/>
                <a:ea typeface="MS PGothic" panose="020B0600070205080204" pitchFamily="34" charset="-128"/>
              </a:defRPr>
            </a:lvl2pPr>
            <a:lvl3pPr marL="1143000" indent="-228600">
              <a:spcBef>
                <a:spcPct val="30000"/>
              </a:spcBef>
              <a:defRPr sz="1200">
                <a:solidFill>
                  <a:schemeClr val="tx1"/>
                </a:solidFill>
                <a:latin typeface="Arial" panose="020B0604020202020204" pitchFamily="34" charset="0"/>
                <a:ea typeface="MS PGothic" panose="020B0600070205080204" pitchFamily="34" charset="-128"/>
              </a:defRPr>
            </a:lvl3pPr>
            <a:lvl4pPr marL="1600200" indent="-228600">
              <a:spcBef>
                <a:spcPct val="30000"/>
              </a:spcBef>
              <a:defRPr sz="1200">
                <a:solidFill>
                  <a:schemeClr val="tx1"/>
                </a:solidFill>
                <a:latin typeface="Arial" panose="020B0604020202020204" pitchFamily="34" charset="0"/>
                <a:ea typeface="MS PGothic" panose="020B0600070205080204" pitchFamily="34" charset="-128"/>
              </a:defRPr>
            </a:lvl4pPr>
            <a:lvl5pPr marL="2057400" indent="-228600">
              <a:spcBef>
                <a:spcPct val="30000"/>
              </a:spcBef>
              <a:defRPr sz="12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9pPr>
          </a:lstStyle>
          <a:p>
            <a:pPr>
              <a:spcBef>
                <a:spcPct val="0"/>
              </a:spcBef>
            </a:pPr>
            <a:fld id="{F9E54827-AB41-415A-A8F7-425468E3B044}" type="slidenum">
              <a:rPr lang="en-GB" altLang="en-US"/>
              <a:pPr>
                <a:spcBef>
                  <a:spcPct val="0"/>
                </a:spcBef>
              </a:pPr>
              <a:t>14</a:t>
            </a:fld>
            <a:endParaRPr lang="en-GB" altLang="en-US"/>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latin typeface="Arial" panose="020B0604020202020204" pitchFamily="34" charset="0"/>
              </a:rPr>
              <a:t>Lack of oxygen to the brain can occur from: poisoning; traumatic brain injuries from accidents, falls, or child abuse (including shaken baby syndrome); encephalitis and meningitis or rubella (German measles).</a:t>
            </a:r>
          </a:p>
        </p:txBody>
      </p:sp>
    </p:spTree>
    <p:extLst>
      <p:ext uri="{BB962C8B-B14F-4D97-AF65-F5344CB8AC3E}">
        <p14:creationId xmlns:p14="http://schemas.microsoft.com/office/powerpoint/2010/main" val="299035803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MS PGothic" panose="020B0600070205080204" pitchFamily="34" charset="-128"/>
              </a:defRPr>
            </a:lvl1pPr>
            <a:lvl2pPr marL="742950" indent="-285750">
              <a:spcBef>
                <a:spcPct val="30000"/>
              </a:spcBef>
              <a:defRPr sz="1200">
                <a:solidFill>
                  <a:schemeClr val="tx1"/>
                </a:solidFill>
                <a:latin typeface="Arial" panose="020B0604020202020204" pitchFamily="34" charset="0"/>
                <a:ea typeface="MS PGothic" panose="020B0600070205080204" pitchFamily="34" charset="-128"/>
              </a:defRPr>
            </a:lvl2pPr>
            <a:lvl3pPr marL="1143000" indent="-228600">
              <a:spcBef>
                <a:spcPct val="30000"/>
              </a:spcBef>
              <a:defRPr sz="1200">
                <a:solidFill>
                  <a:schemeClr val="tx1"/>
                </a:solidFill>
                <a:latin typeface="Arial" panose="020B0604020202020204" pitchFamily="34" charset="0"/>
                <a:ea typeface="MS PGothic" panose="020B0600070205080204" pitchFamily="34" charset="-128"/>
              </a:defRPr>
            </a:lvl3pPr>
            <a:lvl4pPr marL="1600200" indent="-228600">
              <a:spcBef>
                <a:spcPct val="30000"/>
              </a:spcBef>
              <a:defRPr sz="1200">
                <a:solidFill>
                  <a:schemeClr val="tx1"/>
                </a:solidFill>
                <a:latin typeface="Arial" panose="020B0604020202020204" pitchFamily="34" charset="0"/>
                <a:ea typeface="MS PGothic" panose="020B0600070205080204" pitchFamily="34" charset="-128"/>
              </a:defRPr>
            </a:lvl4pPr>
            <a:lvl5pPr marL="2057400" indent="-228600">
              <a:spcBef>
                <a:spcPct val="30000"/>
              </a:spcBef>
              <a:defRPr sz="12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9pPr>
          </a:lstStyle>
          <a:p>
            <a:pPr>
              <a:spcBef>
                <a:spcPct val="0"/>
              </a:spcBef>
            </a:pPr>
            <a:fld id="{3B07FC3E-ECDE-4CEE-9044-AB990AEF16B8}" type="slidenum">
              <a:rPr lang="en-GB" altLang="en-US"/>
              <a:pPr>
                <a:spcBef>
                  <a:spcPct val="0"/>
                </a:spcBef>
              </a:pPr>
              <a:t>15</a:t>
            </a:fld>
            <a:endParaRPr lang="en-GB" altLang="en-US"/>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latin typeface="Arial" panose="020B0604020202020204" pitchFamily="34" charset="0"/>
              </a:rPr>
              <a:t>With spastic cerebral palsy, muscles contract or shorten. They are stiff and cannot relax. One or both sides of the body may be involved. Posture, balance, and movement are affected.</a:t>
            </a:r>
          </a:p>
          <a:p>
            <a:pPr eaLnBrk="1" hangingPunct="1"/>
            <a:r>
              <a:rPr lang="en-US" altLang="en-US" smtClean="0">
                <a:latin typeface="Arial" panose="020B0604020202020204" pitchFamily="34" charset="0"/>
              </a:rPr>
              <a:t>With athetoid cerebral palsy, the person cannot control movements. The person has constant, slow, weaving, or writhing motions. Sometimes, the tongue, face, and neck muscles are involved. Drooling and grimacing result.</a:t>
            </a:r>
          </a:p>
        </p:txBody>
      </p:sp>
    </p:spTree>
    <p:extLst>
      <p:ext uri="{BB962C8B-B14F-4D97-AF65-F5344CB8AC3E}">
        <p14:creationId xmlns:p14="http://schemas.microsoft.com/office/powerpoint/2010/main" val="149104678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MS PGothic" panose="020B0600070205080204" pitchFamily="34" charset="-128"/>
              </a:defRPr>
            </a:lvl1pPr>
            <a:lvl2pPr marL="742950" indent="-285750">
              <a:spcBef>
                <a:spcPct val="30000"/>
              </a:spcBef>
              <a:defRPr sz="1200">
                <a:solidFill>
                  <a:schemeClr val="tx1"/>
                </a:solidFill>
                <a:latin typeface="Arial" panose="020B0604020202020204" pitchFamily="34" charset="0"/>
                <a:ea typeface="MS PGothic" panose="020B0600070205080204" pitchFamily="34" charset="-128"/>
              </a:defRPr>
            </a:lvl2pPr>
            <a:lvl3pPr marL="1143000" indent="-228600">
              <a:spcBef>
                <a:spcPct val="30000"/>
              </a:spcBef>
              <a:defRPr sz="1200">
                <a:solidFill>
                  <a:schemeClr val="tx1"/>
                </a:solidFill>
                <a:latin typeface="Arial" panose="020B0604020202020204" pitchFamily="34" charset="0"/>
                <a:ea typeface="MS PGothic" panose="020B0600070205080204" pitchFamily="34" charset="-128"/>
              </a:defRPr>
            </a:lvl3pPr>
            <a:lvl4pPr marL="1600200" indent="-228600">
              <a:spcBef>
                <a:spcPct val="30000"/>
              </a:spcBef>
              <a:defRPr sz="1200">
                <a:solidFill>
                  <a:schemeClr val="tx1"/>
                </a:solidFill>
                <a:latin typeface="Arial" panose="020B0604020202020204" pitchFamily="34" charset="0"/>
                <a:ea typeface="MS PGothic" panose="020B0600070205080204" pitchFamily="34" charset="-128"/>
              </a:defRPr>
            </a:lvl4pPr>
            <a:lvl5pPr marL="2057400" indent="-228600">
              <a:spcBef>
                <a:spcPct val="30000"/>
              </a:spcBef>
              <a:defRPr sz="12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9pPr>
          </a:lstStyle>
          <a:p>
            <a:pPr>
              <a:spcBef>
                <a:spcPct val="0"/>
              </a:spcBef>
            </a:pPr>
            <a:fld id="{0B567AA1-9A40-4931-BC9A-4C3A3D719FE6}" type="slidenum">
              <a:rPr lang="en-GB" altLang="en-US"/>
              <a:pPr>
                <a:spcBef>
                  <a:spcPct val="0"/>
                </a:spcBef>
              </a:pPr>
              <a:t>16</a:t>
            </a:fld>
            <a:endParaRPr lang="en-GB" altLang="en-US"/>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latin typeface="Arial" panose="020B0604020202020204" pitchFamily="34" charset="0"/>
              </a:rPr>
              <a:t>Other impairments include: intellectual and learning disabilities; hearing, vision, and speech impairments; drooling; bladder and bowel control problems; seizures; difficulty swallowing; attention-deficit/hyperactivity disorder; breathing problems from poor posture or pressure ulcers from immobility.</a:t>
            </a:r>
          </a:p>
          <a:p>
            <a:pPr eaLnBrk="1" hangingPunct="1"/>
            <a:r>
              <a:rPr lang="en-US" altLang="en-US" smtClean="0">
                <a:latin typeface="Arial" panose="020B0604020202020204" pitchFamily="34" charset="0"/>
              </a:rPr>
              <a:t>Some persons are very smart. Others have severe intellectual disabilities.</a:t>
            </a:r>
          </a:p>
        </p:txBody>
      </p:sp>
    </p:spTree>
    <p:extLst>
      <p:ext uri="{BB962C8B-B14F-4D97-AF65-F5344CB8AC3E}">
        <p14:creationId xmlns:p14="http://schemas.microsoft.com/office/powerpoint/2010/main" val="336684555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MS PGothic" panose="020B0600070205080204" pitchFamily="34" charset="-128"/>
              </a:defRPr>
            </a:lvl1pPr>
            <a:lvl2pPr marL="742950" indent="-285750">
              <a:spcBef>
                <a:spcPct val="30000"/>
              </a:spcBef>
              <a:defRPr sz="1200">
                <a:solidFill>
                  <a:schemeClr val="tx1"/>
                </a:solidFill>
                <a:latin typeface="Arial" panose="020B0604020202020204" pitchFamily="34" charset="0"/>
                <a:ea typeface="MS PGothic" panose="020B0600070205080204" pitchFamily="34" charset="-128"/>
              </a:defRPr>
            </a:lvl2pPr>
            <a:lvl3pPr marL="1143000" indent="-228600">
              <a:spcBef>
                <a:spcPct val="30000"/>
              </a:spcBef>
              <a:defRPr sz="1200">
                <a:solidFill>
                  <a:schemeClr val="tx1"/>
                </a:solidFill>
                <a:latin typeface="Arial" panose="020B0604020202020204" pitchFamily="34" charset="0"/>
                <a:ea typeface="MS PGothic" panose="020B0600070205080204" pitchFamily="34" charset="-128"/>
              </a:defRPr>
            </a:lvl3pPr>
            <a:lvl4pPr marL="1600200" indent="-228600">
              <a:spcBef>
                <a:spcPct val="30000"/>
              </a:spcBef>
              <a:defRPr sz="1200">
                <a:solidFill>
                  <a:schemeClr val="tx1"/>
                </a:solidFill>
                <a:latin typeface="Arial" panose="020B0604020202020204" pitchFamily="34" charset="0"/>
                <a:ea typeface="MS PGothic" panose="020B0600070205080204" pitchFamily="34" charset="-128"/>
              </a:defRPr>
            </a:lvl4pPr>
            <a:lvl5pPr marL="2057400" indent="-228600">
              <a:spcBef>
                <a:spcPct val="30000"/>
              </a:spcBef>
              <a:defRPr sz="12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9pPr>
          </a:lstStyle>
          <a:p>
            <a:pPr>
              <a:spcBef>
                <a:spcPct val="0"/>
              </a:spcBef>
            </a:pPr>
            <a:fld id="{188CFF24-76B7-4D2C-9CE1-611BBB9C0509}" type="slidenum">
              <a:rPr lang="en-GB" altLang="en-US"/>
              <a:pPr>
                <a:spcBef>
                  <a:spcPct val="0"/>
                </a:spcBef>
              </a:pPr>
              <a:t>17</a:t>
            </a:fld>
            <a:endParaRPr lang="en-GB" altLang="en-US"/>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latin typeface="Arial" panose="020B0604020202020204" pitchFamily="34" charset="0"/>
              </a:rPr>
              <a:t>Autism begins in early childhood. Signs of delayed development are seen at about 18 months of age.</a:t>
            </a:r>
          </a:p>
          <a:p>
            <a:pPr eaLnBrk="1" hangingPunct="1"/>
            <a:r>
              <a:rPr lang="en-US" altLang="en-US" smtClean="0">
                <a:latin typeface="Arial" panose="020B0604020202020204" pitchFamily="34" charset="0"/>
              </a:rPr>
              <a:t>Signs of autism are listed in Box 50-3 on p. 789 in the Textbook.</a:t>
            </a:r>
          </a:p>
        </p:txBody>
      </p:sp>
    </p:spTree>
    <p:extLst>
      <p:ext uri="{BB962C8B-B14F-4D97-AF65-F5344CB8AC3E}">
        <p14:creationId xmlns:p14="http://schemas.microsoft.com/office/powerpoint/2010/main" val="419019949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MS PGothic" panose="020B0600070205080204" pitchFamily="34" charset="-128"/>
              </a:defRPr>
            </a:lvl1pPr>
            <a:lvl2pPr marL="742950" indent="-285750">
              <a:spcBef>
                <a:spcPct val="30000"/>
              </a:spcBef>
              <a:defRPr sz="1200">
                <a:solidFill>
                  <a:schemeClr val="tx1"/>
                </a:solidFill>
                <a:latin typeface="Arial" panose="020B0604020202020204" pitchFamily="34" charset="0"/>
                <a:ea typeface="MS PGothic" panose="020B0600070205080204" pitchFamily="34" charset="-128"/>
              </a:defRPr>
            </a:lvl2pPr>
            <a:lvl3pPr marL="1143000" indent="-228600">
              <a:spcBef>
                <a:spcPct val="30000"/>
              </a:spcBef>
              <a:defRPr sz="1200">
                <a:solidFill>
                  <a:schemeClr val="tx1"/>
                </a:solidFill>
                <a:latin typeface="Arial" panose="020B0604020202020204" pitchFamily="34" charset="0"/>
                <a:ea typeface="MS PGothic" panose="020B0600070205080204" pitchFamily="34" charset="-128"/>
              </a:defRPr>
            </a:lvl3pPr>
            <a:lvl4pPr marL="1600200" indent="-228600">
              <a:spcBef>
                <a:spcPct val="30000"/>
              </a:spcBef>
              <a:defRPr sz="1200">
                <a:solidFill>
                  <a:schemeClr val="tx1"/>
                </a:solidFill>
                <a:latin typeface="Arial" panose="020B0604020202020204" pitchFamily="34" charset="0"/>
                <a:ea typeface="MS PGothic" panose="020B0600070205080204" pitchFamily="34" charset="-128"/>
              </a:defRPr>
            </a:lvl4pPr>
            <a:lvl5pPr marL="2057400" indent="-228600">
              <a:spcBef>
                <a:spcPct val="30000"/>
              </a:spcBef>
              <a:defRPr sz="12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9pPr>
          </a:lstStyle>
          <a:p>
            <a:pPr>
              <a:spcBef>
                <a:spcPct val="0"/>
              </a:spcBef>
            </a:pPr>
            <a:fld id="{87AECFE0-F58D-4C25-80C0-5B57AF43C533}" type="slidenum">
              <a:rPr lang="en-GB" altLang="en-US"/>
              <a:pPr>
                <a:spcBef>
                  <a:spcPct val="0"/>
                </a:spcBef>
              </a:pPr>
              <a:t>18</a:t>
            </a:fld>
            <a:endParaRPr lang="en-GB" altLang="en-US"/>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latin typeface="Arial" panose="020B0604020202020204" pitchFamily="34" charset="0"/>
              </a:rPr>
              <a:t>The disorder ranges from mild to severe.</a:t>
            </a:r>
          </a:p>
          <a:p>
            <a:pPr eaLnBrk="1" hangingPunct="1"/>
            <a:r>
              <a:rPr lang="en-US" altLang="en-US" smtClean="0">
                <a:latin typeface="Arial" panose="020B0604020202020204" pitchFamily="34" charset="0"/>
              </a:rPr>
              <a:t>Children with autism become adults. Some adults work and live independently. Others need support from family and community services. Some live in group homes or residential facilities.</a:t>
            </a:r>
          </a:p>
        </p:txBody>
      </p:sp>
    </p:spTree>
    <p:extLst>
      <p:ext uri="{BB962C8B-B14F-4D97-AF65-F5344CB8AC3E}">
        <p14:creationId xmlns:p14="http://schemas.microsoft.com/office/powerpoint/2010/main" val="61217266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MS PGothic" panose="020B0600070205080204" pitchFamily="34" charset="-128"/>
              </a:defRPr>
            </a:lvl1pPr>
            <a:lvl2pPr marL="742950" indent="-285750">
              <a:spcBef>
                <a:spcPct val="30000"/>
              </a:spcBef>
              <a:defRPr sz="1200">
                <a:solidFill>
                  <a:schemeClr val="tx1"/>
                </a:solidFill>
                <a:latin typeface="Arial" panose="020B0604020202020204" pitchFamily="34" charset="0"/>
                <a:ea typeface="MS PGothic" panose="020B0600070205080204" pitchFamily="34" charset="-128"/>
              </a:defRPr>
            </a:lvl2pPr>
            <a:lvl3pPr marL="1143000" indent="-228600">
              <a:spcBef>
                <a:spcPct val="30000"/>
              </a:spcBef>
              <a:defRPr sz="1200">
                <a:solidFill>
                  <a:schemeClr val="tx1"/>
                </a:solidFill>
                <a:latin typeface="Arial" panose="020B0604020202020204" pitchFamily="34" charset="0"/>
                <a:ea typeface="MS PGothic" panose="020B0600070205080204" pitchFamily="34" charset="-128"/>
              </a:defRPr>
            </a:lvl3pPr>
            <a:lvl4pPr marL="1600200" indent="-228600">
              <a:spcBef>
                <a:spcPct val="30000"/>
              </a:spcBef>
              <a:defRPr sz="1200">
                <a:solidFill>
                  <a:schemeClr val="tx1"/>
                </a:solidFill>
                <a:latin typeface="Arial" panose="020B0604020202020204" pitchFamily="34" charset="0"/>
                <a:ea typeface="MS PGothic" panose="020B0600070205080204" pitchFamily="34" charset="-128"/>
              </a:defRPr>
            </a:lvl4pPr>
            <a:lvl5pPr marL="2057400" indent="-228600">
              <a:spcBef>
                <a:spcPct val="30000"/>
              </a:spcBef>
              <a:defRPr sz="12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9pPr>
          </a:lstStyle>
          <a:p>
            <a:pPr>
              <a:spcBef>
                <a:spcPct val="0"/>
              </a:spcBef>
            </a:pPr>
            <a:fld id="{9633973B-8184-4A35-B499-E75052337C2E}" type="slidenum">
              <a:rPr lang="en-GB" altLang="en-US"/>
              <a:pPr>
                <a:spcBef>
                  <a:spcPct val="0"/>
                </a:spcBef>
              </a:pPr>
              <a:t>19</a:t>
            </a:fld>
            <a:endParaRPr lang="en-GB" altLang="en-US"/>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latin typeface="Arial" panose="020B0604020202020204" pitchFamily="34" charset="0"/>
              </a:rPr>
              <a:t>Spinal column bones (vertebrae) protect the spinal cord. In SB, only a membrane covers the spinal cord, which contains nerves. If the spinal cord is not protected, nerve damage occurs.</a:t>
            </a:r>
          </a:p>
          <a:p>
            <a:pPr eaLnBrk="1" hangingPunct="1"/>
            <a:r>
              <a:rPr lang="en-US" altLang="en-US" smtClean="0">
                <a:latin typeface="Arial" panose="020B0604020202020204" pitchFamily="34" charset="0"/>
              </a:rPr>
              <a:t>Affected body parts do not function properly. Paralysis may occur. Bowel and bladder problems are common.</a:t>
            </a:r>
          </a:p>
          <a:p>
            <a:pPr eaLnBrk="1" hangingPunct="1"/>
            <a:r>
              <a:rPr lang="en-US" altLang="en-US" smtClean="0">
                <a:latin typeface="Arial" panose="020B0604020202020204" pitchFamily="34" charset="0"/>
              </a:rPr>
              <a:t>Infection is a threat.</a:t>
            </a:r>
          </a:p>
        </p:txBody>
      </p:sp>
    </p:spTree>
    <p:extLst>
      <p:ext uri="{BB962C8B-B14F-4D97-AF65-F5344CB8AC3E}">
        <p14:creationId xmlns:p14="http://schemas.microsoft.com/office/powerpoint/2010/main" val="20397248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MS PGothic" panose="020B0600070205080204" pitchFamily="34" charset="-128"/>
              </a:defRPr>
            </a:lvl1pPr>
            <a:lvl2pPr marL="742950" indent="-285750">
              <a:spcBef>
                <a:spcPct val="30000"/>
              </a:spcBef>
              <a:defRPr sz="1200">
                <a:solidFill>
                  <a:schemeClr val="tx1"/>
                </a:solidFill>
                <a:latin typeface="Arial" panose="020B0604020202020204" pitchFamily="34" charset="0"/>
                <a:ea typeface="MS PGothic" panose="020B0600070205080204" pitchFamily="34" charset="-128"/>
              </a:defRPr>
            </a:lvl2pPr>
            <a:lvl3pPr marL="1143000" indent="-228600">
              <a:spcBef>
                <a:spcPct val="30000"/>
              </a:spcBef>
              <a:defRPr sz="1200">
                <a:solidFill>
                  <a:schemeClr val="tx1"/>
                </a:solidFill>
                <a:latin typeface="Arial" panose="020B0604020202020204" pitchFamily="34" charset="0"/>
                <a:ea typeface="MS PGothic" panose="020B0600070205080204" pitchFamily="34" charset="-128"/>
              </a:defRPr>
            </a:lvl3pPr>
            <a:lvl4pPr marL="1600200" indent="-228600">
              <a:spcBef>
                <a:spcPct val="30000"/>
              </a:spcBef>
              <a:defRPr sz="1200">
                <a:solidFill>
                  <a:schemeClr val="tx1"/>
                </a:solidFill>
                <a:latin typeface="Arial" panose="020B0604020202020204" pitchFamily="34" charset="0"/>
                <a:ea typeface="MS PGothic" panose="020B0600070205080204" pitchFamily="34" charset="-128"/>
              </a:defRPr>
            </a:lvl4pPr>
            <a:lvl5pPr marL="2057400" indent="-228600">
              <a:spcBef>
                <a:spcPct val="30000"/>
              </a:spcBef>
              <a:defRPr sz="12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9pPr>
          </a:lstStyle>
          <a:p>
            <a:pPr>
              <a:spcBef>
                <a:spcPct val="0"/>
              </a:spcBef>
            </a:pPr>
            <a:fld id="{64EC7D28-127A-407D-88C9-380481C03558}" type="slidenum">
              <a:rPr lang="en-GB" altLang="en-US"/>
              <a:pPr>
                <a:spcBef>
                  <a:spcPct val="0"/>
                </a:spcBef>
              </a:pPr>
              <a:t>2</a:t>
            </a:fld>
            <a:endParaRPr lang="en-GB" altLang="en-US"/>
          </a:p>
        </p:txBody>
      </p:sp>
      <p:sp>
        <p:nvSpPr>
          <p:cNvPr id="7171" name="Rectangle 2"/>
          <p:cNvSpPr>
            <a:spLocks noGrp="1" noRot="1" noChangeAspect="1" noChangeArrowheads="1" noTextEdit="1"/>
          </p:cNvSpPr>
          <p:nvPr>
            <p:ph type="sldImg"/>
          </p:nvPr>
        </p:nvSpPr>
        <p:spPr>
          <a:ln/>
        </p:spPr>
      </p:sp>
      <p:sp>
        <p:nvSpPr>
          <p:cNvPr id="71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latin typeface="Arial" panose="020B0604020202020204" pitchFamily="34" charset="0"/>
              </a:rPr>
              <a:t>A birth defect is an abnormality present at birth that involves a body structure or function. It can be inherited, occur during pregnancy, or occur during birth. The defect causes disabilities or death.</a:t>
            </a:r>
          </a:p>
          <a:p>
            <a:pPr eaLnBrk="1" hangingPunct="1"/>
            <a:r>
              <a:rPr lang="en-US" altLang="en-US" smtClean="0">
                <a:latin typeface="Arial" panose="020B0604020202020204" pitchFamily="34" charset="0"/>
              </a:rPr>
              <a:t>Problems during pregnancy include rubella (German measles), untreated or uncontrolled diabetes, contact with dangerous chemicals, using drugs or alcohol, or smoking.</a:t>
            </a:r>
          </a:p>
        </p:txBody>
      </p:sp>
    </p:spTree>
    <p:extLst>
      <p:ext uri="{BB962C8B-B14F-4D97-AF65-F5344CB8AC3E}">
        <p14:creationId xmlns:p14="http://schemas.microsoft.com/office/powerpoint/2010/main" val="236815280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MS PGothic" panose="020B0600070205080204" pitchFamily="34" charset="-128"/>
              </a:defRPr>
            </a:lvl1pPr>
            <a:lvl2pPr marL="742950" indent="-285750">
              <a:spcBef>
                <a:spcPct val="30000"/>
              </a:spcBef>
              <a:defRPr sz="1200">
                <a:solidFill>
                  <a:schemeClr val="tx1"/>
                </a:solidFill>
                <a:latin typeface="Arial" panose="020B0604020202020204" pitchFamily="34" charset="0"/>
                <a:ea typeface="MS PGothic" panose="020B0600070205080204" pitchFamily="34" charset="-128"/>
              </a:defRPr>
            </a:lvl2pPr>
            <a:lvl3pPr marL="1143000" indent="-228600">
              <a:spcBef>
                <a:spcPct val="30000"/>
              </a:spcBef>
              <a:defRPr sz="1200">
                <a:solidFill>
                  <a:schemeClr val="tx1"/>
                </a:solidFill>
                <a:latin typeface="Arial" panose="020B0604020202020204" pitchFamily="34" charset="0"/>
                <a:ea typeface="MS PGothic" panose="020B0600070205080204" pitchFamily="34" charset="-128"/>
              </a:defRPr>
            </a:lvl3pPr>
            <a:lvl4pPr marL="1600200" indent="-228600">
              <a:spcBef>
                <a:spcPct val="30000"/>
              </a:spcBef>
              <a:defRPr sz="1200">
                <a:solidFill>
                  <a:schemeClr val="tx1"/>
                </a:solidFill>
                <a:latin typeface="Arial" panose="020B0604020202020204" pitchFamily="34" charset="0"/>
                <a:ea typeface="MS PGothic" panose="020B0600070205080204" pitchFamily="34" charset="-128"/>
              </a:defRPr>
            </a:lvl4pPr>
            <a:lvl5pPr marL="2057400" indent="-228600">
              <a:spcBef>
                <a:spcPct val="30000"/>
              </a:spcBef>
              <a:defRPr sz="12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9pPr>
          </a:lstStyle>
          <a:p>
            <a:pPr>
              <a:spcBef>
                <a:spcPct val="0"/>
              </a:spcBef>
            </a:pPr>
            <a:fld id="{3262FB7A-B072-46AD-B06D-C43538909717}" type="slidenum">
              <a:rPr lang="en-GB" altLang="en-US"/>
              <a:pPr>
                <a:spcBef>
                  <a:spcPct val="0"/>
                </a:spcBef>
              </a:pPr>
              <a:t>20</a:t>
            </a:fld>
            <a:endParaRPr lang="en-GB" altLang="en-US"/>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latin typeface="Arial" panose="020B0604020202020204" pitchFamily="34" charset="0"/>
              </a:rPr>
              <a:t>With spina bifida occulta, a defect occurs in the vertebrae closure. The defect is hidden.</a:t>
            </a:r>
          </a:p>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44156246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MS PGothic" panose="020B0600070205080204" pitchFamily="34" charset="-128"/>
              </a:defRPr>
            </a:lvl1pPr>
            <a:lvl2pPr marL="742950" indent="-285750">
              <a:spcBef>
                <a:spcPct val="30000"/>
              </a:spcBef>
              <a:defRPr sz="1200">
                <a:solidFill>
                  <a:schemeClr val="tx1"/>
                </a:solidFill>
                <a:latin typeface="Arial" panose="020B0604020202020204" pitchFamily="34" charset="0"/>
                <a:ea typeface="MS PGothic" panose="020B0600070205080204" pitchFamily="34" charset="-128"/>
              </a:defRPr>
            </a:lvl2pPr>
            <a:lvl3pPr marL="1143000" indent="-228600">
              <a:spcBef>
                <a:spcPct val="30000"/>
              </a:spcBef>
              <a:defRPr sz="1200">
                <a:solidFill>
                  <a:schemeClr val="tx1"/>
                </a:solidFill>
                <a:latin typeface="Arial" panose="020B0604020202020204" pitchFamily="34" charset="0"/>
                <a:ea typeface="MS PGothic" panose="020B0600070205080204" pitchFamily="34" charset="-128"/>
              </a:defRPr>
            </a:lvl3pPr>
            <a:lvl4pPr marL="1600200" indent="-228600">
              <a:spcBef>
                <a:spcPct val="30000"/>
              </a:spcBef>
              <a:defRPr sz="1200">
                <a:solidFill>
                  <a:schemeClr val="tx1"/>
                </a:solidFill>
                <a:latin typeface="Arial" panose="020B0604020202020204" pitchFamily="34" charset="0"/>
                <a:ea typeface="MS PGothic" panose="020B0600070205080204" pitchFamily="34" charset="-128"/>
              </a:defRPr>
            </a:lvl4pPr>
            <a:lvl5pPr marL="2057400" indent="-228600">
              <a:spcBef>
                <a:spcPct val="30000"/>
              </a:spcBef>
              <a:defRPr sz="12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9pPr>
          </a:lstStyle>
          <a:p>
            <a:pPr>
              <a:spcBef>
                <a:spcPct val="0"/>
              </a:spcBef>
            </a:pPr>
            <a:fld id="{468446F2-B0B8-4440-9D8B-59D10F1E720E}" type="slidenum">
              <a:rPr lang="en-GB" altLang="en-US"/>
              <a:pPr>
                <a:spcBef>
                  <a:spcPct val="0"/>
                </a:spcBef>
              </a:pPr>
              <a:t>21</a:t>
            </a:fld>
            <a:endParaRPr lang="en-GB" altLang="en-US"/>
          </a:p>
        </p:txBody>
      </p:sp>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latin typeface="Arial" panose="020B0604020202020204" pitchFamily="34" charset="0"/>
              </a:rPr>
              <a:t>Refer to Figure 50-3 on p. 791 in the Textbook.</a:t>
            </a:r>
          </a:p>
          <a:p>
            <a:pPr eaLnBrk="1" hangingPunct="1"/>
            <a:r>
              <a:rPr lang="en-US" altLang="en-US" smtClean="0">
                <a:latin typeface="Arial" panose="020B0604020202020204" pitchFamily="34" charset="0"/>
              </a:rPr>
              <a:t>Refer to Figure 50-4 on p. 791 in the Textbook.</a:t>
            </a:r>
          </a:p>
          <a:p>
            <a:pPr eaLnBrk="1" hangingPunct="1"/>
            <a:r>
              <a:rPr lang="en-US" altLang="en-US" smtClean="0">
                <a:latin typeface="Arial" panose="020B0604020202020204" pitchFamily="34" charset="0"/>
              </a:rPr>
              <a:t>Some children have learning problems. They may have problems with attention, language, reading, and math. They are at high risk for gastrointestinal disorders and mobility problems. Skin breakdown, depression, and social and sexual issues are other risks.</a:t>
            </a:r>
          </a:p>
        </p:txBody>
      </p:sp>
    </p:spTree>
    <p:extLst>
      <p:ext uri="{BB962C8B-B14F-4D97-AF65-F5344CB8AC3E}">
        <p14:creationId xmlns:p14="http://schemas.microsoft.com/office/powerpoint/2010/main" val="64353226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MS PGothic" panose="020B0600070205080204" pitchFamily="34" charset="-128"/>
              </a:defRPr>
            </a:lvl1pPr>
            <a:lvl2pPr marL="742950" indent="-285750">
              <a:spcBef>
                <a:spcPct val="30000"/>
              </a:spcBef>
              <a:defRPr sz="1200">
                <a:solidFill>
                  <a:schemeClr val="tx1"/>
                </a:solidFill>
                <a:latin typeface="Arial" panose="020B0604020202020204" pitchFamily="34" charset="0"/>
                <a:ea typeface="MS PGothic" panose="020B0600070205080204" pitchFamily="34" charset="-128"/>
              </a:defRPr>
            </a:lvl2pPr>
            <a:lvl3pPr marL="1143000" indent="-228600">
              <a:spcBef>
                <a:spcPct val="30000"/>
              </a:spcBef>
              <a:defRPr sz="1200">
                <a:solidFill>
                  <a:schemeClr val="tx1"/>
                </a:solidFill>
                <a:latin typeface="Arial" panose="020B0604020202020204" pitchFamily="34" charset="0"/>
                <a:ea typeface="MS PGothic" panose="020B0600070205080204" pitchFamily="34" charset="-128"/>
              </a:defRPr>
            </a:lvl3pPr>
            <a:lvl4pPr marL="1600200" indent="-228600">
              <a:spcBef>
                <a:spcPct val="30000"/>
              </a:spcBef>
              <a:defRPr sz="1200">
                <a:solidFill>
                  <a:schemeClr val="tx1"/>
                </a:solidFill>
                <a:latin typeface="Arial" panose="020B0604020202020204" pitchFamily="34" charset="0"/>
                <a:ea typeface="MS PGothic" panose="020B0600070205080204" pitchFamily="34" charset="-128"/>
              </a:defRPr>
            </a:lvl4pPr>
            <a:lvl5pPr marL="2057400" indent="-228600">
              <a:spcBef>
                <a:spcPct val="30000"/>
              </a:spcBef>
              <a:defRPr sz="12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9pPr>
          </a:lstStyle>
          <a:p>
            <a:pPr>
              <a:spcBef>
                <a:spcPct val="0"/>
              </a:spcBef>
            </a:pPr>
            <a:fld id="{FDE1392D-F04D-4BB6-BB02-4149E56725AF}" type="slidenum">
              <a:rPr lang="en-GB" altLang="en-US"/>
              <a:pPr>
                <a:spcBef>
                  <a:spcPct val="0"/>
                </a:spcBef>
              </a:pPr>
              <a:t>22</a:t>
            </a:fld>
            <a:endParaRPr lang="en-GB" altLang="en-US"/>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latin typeface="Arial" panose="020B0604020202020204" pitchFamily="34" charset="0"/>
              </a:rPr>
              <a:t>The shunt is a long flexible tube that goes from the brain into a body cavity to drain.</a:t>
            </a:r>
          </a:p>
        </p:txBody>
      </p:sp>
    </p:spTree>
    <p:extLst>
      <p:ext uri="{BB962C8B-B14F-4D97-AF65-F5344CB8AC3E}">
        <p14:creationId xmlns:p14="http://schemas.microsoft.com/office/powerpoint/2010/main" val="40931639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MS PGothic" panose="020B0600070205080204" pitchFamily="34" charset="-128"/>
              </a:defRPr>
            </a:lvl1pPr>
            <a:lvl2pPr marL="742950" indent="-285750">
              <a:spcBef>
                <a:spcPct val="30000"/>
              </a:spcBef>
              <a:defRPr sz="1200">
                <a:solidFill>
                  <a:schemeClr val="tx1"/>
                </a:solidFill>
                <a:latin typeface="Arial" panose="020B0604020202020204" pitchFamily="34" charset="0"/>
                <a:ea typeface="MS PGothic" panose="020B0600070205080204" pitchFamily="34" charset="-128"/>
              </a:defRPr>
            </a:lvl2pPr>
            <a:lvl3pPr marL="1143000" indent="-228600">
              <a:spcBef>
                <a:spcPct val="30000"/>
              </a:spcBef>
              <a:defRPr sz="1200">
                <a:solidFill>
                  <a:schemeClr val="tx1"/>
                </a:solidFill>
                <a:latin typeface="Arial" panose="020B0604020202020204" pitchFamily="34" charset="0"/>
                <a:ea typeface="MS PGothic" panose="020B0600070205080204" pitchFamily="34" charset="-128"/>
              </a:defRPr>
            </a:lvl3pPr>
            <a:lvl4pPr marL="1600200" indent="-228600">
              <a:spcBef>
                <a:spcPct val="30000"/>
              </a:spcBef>
              <a:defRPr sz="1200">
                <a:solidFill>
                  <a:schemeClr val="tx1"/>
                </a:solidFill>
                <a:latin typeface="Arial" panose="020B0604020202020204" pitchFamily="34" charset="0"/>
                <a:ea typeface="MS PGothic" panose="020B0600070205080204" pitchFamily="34" charset="-128"/>
              </a:defRPr>
            </a:lvl4pPr>
            <a:lvl5pPr marL="2057400" indent="-228600">
              <a:spcBef>
                <a:spcPct val="30000"/>
              </a:spcBef>
              <a:defRPr sz="12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9pPr>
          </a:lstStyle>
          <a:p>
            <a:pPr>
              <a:spcBef>
                <a:spcPct val="0"/>
              </a:spcBef>
            </a:pPr>
            <a:fld id="{89279323-5066-4CFB-AD2F-8B20C2EEA6E0}" type="slidenum">
              <a:rPr lang="en-GB" altLang="en-US"/>
              <a:pPr>
                <a:spcBef>
                  <a:spcPct val="0"/>
                </a:spcBef>
              </a:pPr>
              <a:t>3</a:t>
            </a:fld>
            <a:endParaRPr lang="en-GB" altLang="en-US"/>
          </a:p>
        </p:txBody>
      </p:sp>
      <p:sp>
        <p:nvSpPr>
          <p:cNvPr id="9219" name="Rectangle 2"/>
          <p:cNvSpPr>
            <a:spLocks noGrp="1" noRot="1" noChangeAspect="1" noChangeArrowheads="1" noTextEdit="1"/>
          </p:cNvSpPr>
          <p:nvPr>
            <p:ph type="sldImg"/>
          </p:nvPr>
        </p:nvSpPr>
        <p:spPr>
          <a:ln/>
        </p:spPr>
      </p:sp>
      <p:sp>
        <p:nvSpPr>
          <p:cNvPr id="92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14623281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MS PGothic" panose="020B0600070205080204" pitchFamily="34" charset="-128"/>
              </a:defRPr>
            </a:lvl1pPr>
            <a:lvl2pPr marL="742950" indent="-285750">
              <a:spcBef>
                <a:spcPct val="30000"/>
              </a:spcBef>
              <a:defRPr sz="1200">
                <a:solidFill>
                  <a:schemeClr val="tx1"/>
                </a:solidFill>
                <a:latin typeface="Arial" panose="020B0604020202020204" pitchFamily="34" charset="0"/>
                <a:ea typeface="MS PGothic" panose="020B0600070205080204" pitchFamily="34" charset="-128"/>
              </a:defRPr>
            </a:lvl2pPr>
            <a:lvl3pPr marL="1143000" indent="-228600">
              <a:spcBef>
                <a:spcPct val="30000"/>
              </a:spcBef>
              <a:defRPr sz="1200">
                <a:solidFill>
                  <a:schemeClr val="tx1"/>
                </a:solidFill>
                <a:latin typeface="Arial" panose="020B0604020202020204" pitchFamily="34" charset="0"/>
                <a:ea typeface="MS PGothic" panose="020B0600070205080204" pitchFamily="34" charset="-128"/>
              </a:defRPr>
            </a:lvl3pPr>
            <a:lvl4pPr marL="1600200" indent="-228600">
              <a:spcBef>
                <a:spcPct val="30000"/>
              </a:spcBef>
              <a:defRPr sz="1200">
                <a:solidFill>
                  <a:schemeClr val="tx1"/>
                </a:solidFill>
                <a:latin typeface="Arial" panose="020B0604020202020204" pitchFamily="34" charset="0"/>
                <a:ea typeface="MS PGothic" panose="020B0600070205080204" pitchFamily="34" charset="-128"/>
              </a:defRPr>
            </a:lvl4pPr>
            <a:lvl5pPr marL="2057400" indent="-228600">
              <a:spcBef>
                <a:spcPct val="30000"/>
              </a:spcBef>
              <a:defRPr sz="12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9pPr>
          </a:lstStyle>
          <a:p>
            <a:pPr>
              <a:spcBef>
                <a:spcPct val="0"/>
              </a:spcBef>
            </a:pPr>
            <a:fld id="{6189B0C3-03BF-4C16-A1B5-873E87878FC1}" type="slidenum">
              <a:rPr lang="en-GB" altLang="en-US"/>
              <a:pPr>
                <a:spcBef>
                  <a:spcPct val="0"/>
                </a:spcBef>
              </a:pPr>
              <a:t>4</a:t>
            </a:fld>
            <a:endParaRPr lang="en-GB" altLang="en-US"/>
          </a:p>
        </p:txBody>
      </p:sp>
      <p:sp>
        <p:nvSpPr>
          <p:cNvPr id="11267" name="Rectangle 2"/>
          <p:cNvSpPr>
            <a:spLocks noGrp="1" noRot="1" noChangeAspect="1" noChangeArrowheads="1" noTextEdit="1"/>
          </p:cNvSpPr>
          <p:nvPr>
            <p:ph type="sldImg"/>
          </p:nvPr>
        </p:nvSpPr>
        <p:spPr>
          <a:ln/>
        </p:spPr>
      </p:sp>
      <p:sp>
        <p:nvSpPr>
          <p:cNvPr id="112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latin typeface="Arial" panose="020B0604020202020204" pitchFamily="34" charset="0"/>
              </a:rPr>
              <a:t>Developmentally disabled children become adults.</a:t>
            </a:r>
          </a:p>
          <a:p>
            <a:pPr eaLnBrk="1" hangingPunct="1"/>
            <a:r>
              <a:rPr lang="en-US" altLang="en-US" smtClean="0">
                <a:latin typeface="Arial" panose="020B0604020202020204" pitchFamily="34" charset="0"/>
              </a:rPr>
              <a:t>There are many resources to assist the person and family.</a:t>
            </a:r>
          </a:p>
        </p:txBody>
      </p:sp>
    </p:spTree>
    <p:extLst>
      <p:ext uri="{BB962C8B-B14F-4D97-AF65-F5344CB8AC3E}">
        <p14:creationId xmlns:p14="http://schemas.microsoft.com/office/powerpoint/2010/main" val="23939767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MS PGothic" panose="020B0600070205080204" pitchFamily="34" charset="-128"/>
              </a:defRPr>
            </a:lvl1pPr>
            <a:lvl2pPr marL="742950" indent="-285750">
              <a:spcBef>
                <a:spcPct val="30000"/>
              </a:spcBef>
              <a:defRPr sz="1200">
                <a:solidFill>
                  <a:schemeClr val="tx1"/>
                </a:solidFill>
                <a:latin typeface="Arial" panose="020B0604020202020204" pitchFamily="34" charset="0"/>
                <a:ea typeface="MS PGothic" panose="020B0600070205080204" pitchFamily="34" charset="-128"/>
              </a:defRPr>
            </a:lvl2pPr>
            <a:lvl3pPr marL="1143000" indent="-228600">
              <a:spcBef>
                <a:spcPct val="30000"/>
              </a:spcBef>
              <a:defRPr sz="1200">
                <a:solidFill>
                  <a:schemeClr val="tx1"/>
                </a:solidFill>
                <a:latin typeface="Arial" panose="020B0604020202020204" pitchFamily="34" charset="0"/>
                <a:ea typeface="MS PGothic" panose="020B0600070205080204" pitchFamily="34" charset="-128"/>
              </a:defRPr>
            </a:lvl3pPr>
            <a:lvl4pPr marL="1600200" indent="-228600">
              <a:spcBef>
                <a:spcPct val="30000"/>
              </a:spcBef>
              <a:defRPr sz="1200">
                <a:solidFill>
                  <a:schemeClr val="tx1"/>
                </a:solidFill>
                <a:latin typeface="Arial" panose="020B0604020202020204" pitchFamily="34" charset="0"/>
                <a:ea typeface="MS PGothic" panose="020B0600070205080204" pitchFamily="34" charset="-128"/>
              </a:defRPr>
            </a:lvl4pPr>
            <a:lvl5pPr marL="2057400" indent="-228600">
              <a:spcBef>
                <a:spcPct val="30000"/>
              </a:spcBef>
              <a:defRPr sz="12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9pPr>
          </a:lstStyle>
          <a:p>
            <a:pPr>
              <a:spcBef>
                <a:spcPct val="0"/>
              </a:spcBef>
            </a:pPr>
            <a:fld id="{A1E0F23A-B400-442D-9411-8F72089B5535}" type="slidenum">
              <a:rPr lang="en-GB" altLang="en-US"/>
              <a:pPr>
                <a:spcBef>
                  <a:spcPct val="0"/>
                </a:spcBef>
              </a:pPr>
              <a:t>5</a:t>
            </a:fld>
            <a:endParaRPr lang="en-GB" altLang="en-US"/>
          </a:p>
        </p:txBody>
      </p:sp>
      <p:sp>
        <p:nvSpPr>
          <p:cNvPr id="13315" name="Rectangle 2"/>
          <p:cNvSpPr>
            <a:spLocks noGrp="1" noRot="1" noChangeAspect="1" noChangeArrowheads="1" noTextEdit="1"/>
          </p:cNvSpPr>
          <p:nvPr>
            <p:ph type="sldImg"/>
          </p:nvPr>
        </p:nvSpPr>
        <p:spPr>
          <a:ln/>
        </p:spPr>
      </p:sp>
      <p:sp>
        <p:nvSpPr>
          <p:cNvPr id="133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latin typeface="Arial" panose="020B0604020202020204" pitchFamily="34" charset="0"/>
              </a:rPr>
              <a:t>Often, it is hard to care for an older child or adult with a DD. It may be hard to handle or move the person.</a:t>
            </a:r>
          </a:p>
          <a:p>
            <a:pPr eaLnBrk="1" hangingPunct="1"/>
            <a:r>
              <a:rPr lang="en-US" altLang="en-US" smtClean="0">
                <a:latin typeface="Arial" panose="020B0604020202020204" pitchFamily="34" charset="0"/>
              </a:rPr>
              <a:t>A parent may become ill, injured, or disabled or may die. The disabled person still needs care.</a:t>
            </a:r>
          </a:p>
          <a:p>
            <a:pPr eaLnBrk="1" hangingPunct="1"/>
            <a:r>
              <a:rPr lang="en-US" altLang="en-US" smtClean="0">
                <a:latin typeface="Arial" panose="020B0604020202020204" pitchFamily="34" charset="0"/>
              </a:rPr>
              <a:t>Aging may occur earlier when developmental disabilities are severe.</a:t>
            </a:r>
          </a:p>
          <a:p>
            <a:pPr eaLnBrk="1" hangingPunct="1"/>
            <a:r>
              <a:rPr lang="en-US" altLang="en-US" smtClean="0">
                <a:latin typeface="Arial" panose="020B0604020202020204" pitchFamily="34" charset="0"/>
              </a:rPr>
              <a:t>Persons with DDs have the right to live, learn, work, and enjoy life.</a:t>
            </a:r>
          </a:p>
        </p:txBody>
      </p:sp>
    </p:spTree>
    <p:extLst>
      <p:ext uri="{BB962C8B-B14F-4D97-AF65-F5344CB8AC3E}">
        <p14:creationId xmlns:p14="http://schemas.microsoft.com/office/powerpoint/2010/main" val="283362625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MS PGothic" panose="020B0600070205080204" pitchFamily="34" charset="-128"/>
              </a:defRPr>
            </a:lvl1pPr>
            <a:lvl2pPr marL="742950" indent="-285750">
              <a:spcBef>
                <a:spcPct val="30000"/>
              </a:spcBef>
              <a:defRPr sz="1200">
                <a:solidFill>
                  <a:schemeClr val="tx1"/>
                </a:solidFill>
                <a:latin typeface="Arial" panose="020B0604020202020204" pitchFamily="34" charset="0"/>
                <a:ea typeface="MS PGothic" panose="020B0600070205080204" pitchFamily="34" charset="-128"/>
              </a:defRPr>
            </a:lvl2pPr>
            <a:lvl3pPr marL="1143000" indent="-228600">
              <a:spcBef>
                <a:spcPct val="30000"/>
              </a:spcBef>
              <a:defRPr sz="1200">
                <a:solidFill>
                  <a:schemeClr val="tx1"/>
                </a:solidFill>
                <a:latin typeface="Arial" panose="020B0604020202020204" pitchFamily="34" charset="0"/>
                <a:ea typeface="MS PGothic" panose="020B0600070205080204" pitchFamily="34" charset="-128"/>
              </a:defRPr>
            </a:lvl3pPr>
            <a:lvl4pPr marL="1600200" indent="-228600">
              <a:spcBef>
                <a:spcPct val="30000"/>
              </a:spcBef>
              <a:defRPr sz="1200">
                <a:solidFill>
                  <a:schemeClr val="tx1"/>
                </a:solidFill>
                <a:latin typeface="Arial" panose="020B0604020202020204" pitchFamily="34" charset="0"/>
                <a:ea typeface="MS PGothic" panose="020B0600070205080204" pitchFamily="34" charset="-128"/>
              </a:defRPr>
            </a:lvl4pPr>
            <a:lvl5pPr marL="2057400" indent="-228600">
              <a:spcBef>
                <a:spcPct val="30000"/>
              </a:spcBef>
              <a:defRPr sz="12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9pPr>
          </a:lstStyle>
          <a:p>
            <a:pPr>
              <a:spcBef>
                <a:spcPct val="0"/>
              </a:spcBef>
            </a:pPr>
            <a:fld id="{3E47B5D7-7EDA-4AB1-8018-175BE9334B8F}" type="slidenum">
              <a:rPr lang="en-GB" altLang="en-US"/>
              <a:pPr>
                <a:spcBef>
                  <a:spcPct val="0"/>
                </a:spcBef>
              </a:pPr>
              <a:t>6</a:t>
            </a:fld>
            <a:endParaRPr lang="en-GB" altLang="en-US"/>
          </a:p>
        </p:txBody>
      </p:sp>
      <p:sp>
        <p:nvSpPr>
          <p:cNvPr id="15363" name="Rectangle 2"/>
          <p:cNvSpPr>
            <a:spLocks noGrp="1" noRot="1" noChangeAspect="1" noChangeArrowheads="1" noTextEdit="1"/>
          </p:cNvSpPr>
          <p:nvPr>
            <p:ph type="sldImg"/>
          </p:nvPr>
        </p:nvSpPr>
        <p:spPr>
          <a:ln/>
        </p:spPr>
      </p:sp>
      <p:sp>
        <p:nvSpPr>
          <p:cNvPr id="153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40798216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MS PGothic" panose="020B0600070205080204" pitchFamily="34" charset="-128"/>
              </a:defRPr>
            </a:lvl1pPr>
            <a:lvl2pPr marL="742950" indent="-285750">
              <a:spcBef>
                <a:spcPct val="30000"/>
              </a:spcBef>
              <a:defRPr sz="1200">
                <a:solidFill>
                  <a:schemeClr val="tx1"/>
                </a:solidFill>
                <a:latin typeface="Arial" panose="020B0604020202020204" pitchFamily="34" charset="0"/>
                <a:ea typeface="MS PGothic" panose="020B0600070205080204" pitchFamily="34" charset="-128"/>
              </a:defRPr>
            </a:lvl2pPr>
            <a:lvl3pPr marL="1143000" indent="-228600">
              <a:spcBef>
                <a:spcPct val="30000"/>
              </a:spcBef>
              <a:defRPr sz="1200">
                <a:solidFill>
                  <a:schemeClr val="tx1"/>
                </a:solidFill>
                <a:latin typeface="Arial" panose="020B0604020202020204" pitchFamily="34" charset="0"/>
                <a:ea typeface="MS PGothic" panose="020B0600070205080204" pitchFamily="34" charset="-128"/>
              </a:defRPr>
            </a:lvl3pPr>
            <a:lvl4pPr marL="1600200" indent="-228600">
              <a:spcBef>
                <a:spcPct val="30000"/>
              </a:spcBef>
              <a:defRPr sz="1200">
                <a:solidFill>
                  <a:schemeClr val="tx1"/>
                </a:solidFill>
                <a:latin typeface="Arial" panose="020B0604020202020204" pitchFamily="34" charset="0"/>
                <a:ea typeface="MS PGothic" panose="020B0600070205080204" pitchFamily="34" charset="-128"/>
              </a:defRPr>
            </a:lvl4pPr>
            <a:lvl5pPr marL="2057400" indent="-228600">
              <a:spcBef>
                <a:spcPct val="30000"/>
              </a:spcBef>
              <a:defRPr sz="12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9pPr>
          </a:lstStyle>
          <a:p>
            <a:pPr>
              <a:spcBef>
                <a:spcPct val="0"/>
              </a:spcBef>
            </a:pPr>
            <a:fld id="{CC1B18F8-C776-40D2-BC75-B223EF9BED76}" type="slidenum">
              <a:rPr lang="en-GB" altLang="en-US"/>
              <a:pPr>
                <a:spcBef>
                  <a:spcPct val="0"/>
                </a:spcBef>
              </a:pPr>
              <a:t>7</a:t>
            </a:fld>
            <a:endParaRPr lang="en-GB" altLang="en-US"/>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latin typeface="Arial" panose="020B0604020202020204" pitchFamily="34" charset="0"/>
              </a:rPr>
              <a:t>Intellectual function relates to learning, thinking, reasoning, and solving problems.</a:t>
            </a:r>
          </a:p>
          <a:p>
            <a:pPr eaLnBrk="1" hangingPunct="1"/>
            <a:r>
              <a:rPr lang="en-US" altLang="en-US" smtClean="0">
                <a:latin typeface="Arial" panose="020B0604020202020204" pitchFamily="34" charset="0"/>
              </a:rPr>
              <a:t>Adapt means to change or adjust.</a:t>
            </a:r>
          </a:p>
          <a:p>
            <a:pPr eaLnBrk="1" hangingPunct="1"/>
            <a:r>
              <a:rPr lang="en-US" altLang="en-US" smtClean="0">
                <a:latin typeface="Arial" panose="020B0604020202020204" pitchFamily="34" charset="0"/>
              </a:rPr>
              <a:t>Review the </a:t>
            </a:r>
            <a:r>
              <a:rPr lang="en-US" altLang="en-US" i="1" smtClean="0">
                <a:latin typeface="Arial" panose="020B0604020202020204" pitchFamily="34" charset="0"/>
              </a:rPr>
              <a:t>Focus on Communication: Intellectual Disabilities </a:t>
            </a:r>
            <a:r>
              <a:rPr lang="en-US" altLang="en-US" smtClean="0">
                <a:latin typeface="Arial" panose="020B0604020202020204" pitchFamily="34" charset="0"/>
              </a:rPr>
              <a:t>Box on p. 788 in the Textbook.</a:t>
            </a:r>
          </a:p>
          <a:p>
            <a:pPr eaLnBrk="1" hangingPunct="1"/>
            <a:r>
              <a:rPr lang="en-US" altLang="en-US" smtClean="0">
                <a:latin typeface="Arial" panose="020B0604020202020204" pitchFamily="34" charset="0"/>
              </a:rPr>
              <a:t>The Arc of the United States is a national organization focused on people with intellectual and related developmental disabilities.</a:t>
            </a:r>
          </a:p>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364148571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MS PGothic" panose="020B0600070205080204" pitchFamily="34" charset="-128"/>
              </a:defRPr>
            </a:lvl1pPr>
            <a:lvl2pPr marL="742950" indent="-285750">
              <a:spcBef>
                <a:spcPct val="30000"/>
              </a:spcBef>
              <a:defRPr sz="1200">
                <a:solidFill>
                  <a:schemeClr val="tx1"/>
                </a:solidFill>
                <a:latin typeface="Arial" panose="020B0604020202020204" pitchFamily="34" charset="0"/>
                <a:ea typeface="MS PGothic" panose="020B0600070205080204" pitchFamily="34" charset="-128"/>
              </a:defRPr>
            </a:lvl2pPr>
            <a:lvl3pPr marL="1143000" indent="-228600">
              <a:spcBef>
                <a:spcPct val="30000"/>
              </a:spcBef>
              <a:defRPr sz="1200">
                <a:solidFill>
                  <a:schemeClr val="tx1"/>
                </a:solidFill>
                <a:latin typeface="Arial" panose="020B0604020202020204" pitchFamily="34" charset="0"/>
                <a:ea typeface="MS PGothic" panose="020B0600070205080204" pitchFamily="34" charset="-128"/>
              </a:defRPr>
            </a:lvl3pPr>
            <a:lvl4pPr marL="1600200" indent="-228600">
              <a:spcBef>
                <a:spcPct val="30000"/>
              </a:spcBef>
              <a:defRPr sz="1200">
                <a:solidFill>
                  <a:schemeClr val="tx1"/>
                </a:solidFill>
                <a:latin typeface="Arial" panose="020B0604020202020204" pitchFamily="34" charset="0"/>
                <a:ea typeface="MS PGothic" panose="020B0600070205080204" pitchFamily="34" charset="-128"/>
              </a:defRPr>
            </a:lvl4pPr>
            <a:lvl5pPr marL="2057400" indent="-228600">
              <a:spcBef>
                <a:spcPct val="30000"/>
              </a:spcBef>
              <a:defRPr sz="12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9pPr>
          </a:lstStyle>
          <a:p>
            <a:pPr>
              <a:spcBef>
                <a:spcPct val="0"/>
              </a:spcBef>
            </a:pPr>
            <a:fld id="{3433C745-B81C-41F4-9FBA-03F81D12A596}" type="slidenum">
              <a:rPr lang="en-GB" altLang="en-US"/>
              <a:pPr>
                <a:spcBef>
                  <a:spcPct val="0"/>
                </a:spcBef>
              </a:pPr>
              <a:t>8</a:t>
            </a:fld>
            <a:endParaRPr lang="en-GB" altLang="en-US"/>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latin typeface="Arial" panose="020B0604020202020204" pitchFamily="34" charset="0"/>
              </a:rPr>
              <a:t>Review the contents of Box 50-1 on p. 787 in the Textbook.</a:t>
            </a:r>
          </a:p>
          <a:p>
            <a:pPr eaLnBrk="1" hangingPunct="1"/>
            <a:r>
              <a:rPr lang="en-US" altLang="en-US" smtClean="0">
                <a:latin typeface="Arial" panose="020B0604020202020204" pitchFamily="34" charset="0"/>
              </a:rPr>
              <a:t>Persons mildly affected are slow to learn in school. As adults, they can function in society with some support. Support is not needed every day.</a:t>
            </a:r>
          </a:p>
          <a:p>
            <a:pPr eaLnBrk="1" hangingPunct="1"/>
            <a:r>
              <a:rPr lang="en-US" altLang="en-US" smtClean="0">
                <a:latin typeface="Arial" panose="020B0604020202020204" pitchFamily="34" charset="0"/>
              </a:rPr>
              <a:t>Others need much support every day at home and at work. Still others need constant support in all areas.</a:t>
            </a:r>
          </a:p>
          <a:p>
            <a:pPr eaLnBrk="1" hangingPunct="1"/>
            <a:r>
              <a:rPr lang="en-US" altLang="en-US" smtClean="0">
                <a:latin typeface="Arial" panose="020B0604020202020204" pitchFamily="34" charset="0"/>
              </a:rPr>
              <a:t>Some persons with intellectual and development disabilities can control sexual urges. Others cannot. The type and site of sexual responses may be inappropriate. Sometimes, they are sexually abused.</a:t>
            </a:r>
          </a:p>
        </p:txBody>
      </p:sp>
    </p:spTree>
    <p:extLst>
      <p:ext uri="{BB962C8B-B14F-4D97-AF65-F5344CB8AC3E}">
        <p14:creationId xmlns:p14="http://schemas.microsoft.com/office/powerpoint/2010/main" val="1500905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MS PGothic" panose="020B0600070205080204" pitchFamily="34" charset="-128"/>
              </a:defRPr>
            </a:lvl1pPr>
            <a:lvl2pPr marL="742950" indent="-285750">
              <a:spcBef>
                <a:spcPct val="30000"/>
              </a:spcBef>
              <a:defRPr sz="1200">
                <a:solidFill>
                  <a:schemeClr val="tx1"/>
                </a:solidFill>
                <a:latin typeface="Arial" panose="020B0604020202020204" pitchFamily="34" charset="0"/>
                <a:ea typeface="MS PGothic" panose="020B0600070205080204" pitchFamily="34" charset="-128"/>
              </a:defRPr>
            </a:lvl2pPr>
            <a:lvl3pPr marL="1143000" indent="-228600">
              <a:spcBef>
                <a:spcPct val="30000"/>
              </a:spcBef>
              <a:defRPr sz="1200">
                <a:solidFill>
                  <a:schemeClr val="tx1"/>
                </a:solidFill>
                <a:latin typeface="Arial" panose="020B0604020202020204" pitchFamily="34" charset="0"/>
                <a:ea typeface="MS PGothic" panose="020B0600070205080204" pitchFamily="34" charset="-128"/>
              </a:defRPr>
            </a:lvl3pPr>
            <a:lvl4pPr marL="1600200" indent="-228600">
              <a:spcBef>
                <a:spcPct val="30000"/>
              </a:spcBef>
              <a:defRPr sz="1200">
                <a:solidFill>
                  <a:schemeClr val="tx1"/>
                </a:solidFill>
                <a:latin typeface="Arial" panose="020B0604020202020204" pitchFamily="34" charset="0"/>
                <a:ea typeface="MS PGothic" panose="020B0600070205080204" pitchFamily="34" charset="-128"/>
              </a:defRPr>
            </a:lvl4pPr>
            <a:lvl5pPr marL="2057400" indent="-228600">
              <a:spcBef>
                <a:spcPct val="30000"/>
              </a:spcBef>
              <a:defRPr sz="12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9pPr>
          </a:lstStyle>
          <a:p>
            <a:pPr>
              <a:spcBef>
                <a:spcPct val="0"/>
              </a:spcBef>
            </a:pPr>
            <a:fld id="{A17AEC25-8584-4C26-AB23-0F16DA01F3FD}" type="slidenum">
              <a:rPr lang="en-GB" altLang="en-US"/>
              <a:pPr>
                <a:spcBef>
                  <a:spcPct val="0"/>
                </a:spcBef>
              </a:pPr>
              <a:t>9</a:t>
            </a:fld>
            <a:endParaRPr lang="en-GB" altLang="en-US"/>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latin typeface="Arial" panose="020B0604020202020204" pitchFamily="34" charset="0"/>
              </a:rPr>
              <a:t>The person has the right to love and be loved and to end a relationship as he or she chooses.</a:t>
            </a:r>
          </a:p>
        </p:txBody>
      </p:sp>
    </p:spTree>
    <p:extLst>
      <p:ext uri="{BB962C8B-B14F-4D97-AF65-F5344CB8AC3E}">
        <p14:creationId xmlns:p14="http://schemas.microsoft.com/office/powerpoint/2010/main" val="27051621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smtClean="0"/>
              <a:t>Click to edit Master subtitle style</a:t>
            </a:r>
            <a:endParaRPr lang="en-US" dirty="0"/>
          </a:p>
        </p:txBody>
      </p:sp>
      <p:sp>
        <p:nvSpPr>
          <p:cNvPr id="4" name="Footer Placeholder 1"/>
          <p:cNvSpPr>
            <a:spLocks noGrp="1"/>
          </p:cNvSpPr>
          <p:nvPr>
            <p:ph type="ftr" sz="quarter" idx="10"/>
          </p:nvPr>
        </p:nvSpPr>
        <p:spPr/>
        <p:txBody>
          <a:bodyPr/>
          <a:lstStyle>
            <a:lvl1pPr>
              <a:defRPr/>
            </a:lvl1pPr>
          </a:lstStyle>
          <a:p>
            <a:pPr>
              <a:defRPr/>
            </a:pPr>
            <a:r>
              <a:rPr lang="en-US" smtClean="0"/>
              <a:t>Copyright © 2017, Elsevier, Inc. All rights reserved.</a:t>
            </a:r>
            <a:endParaRPr lang="en-US" dirty="0"/>
          </a:p>
        </p:txBody>
      </p:sp>
      <p:sp>
        <p:nvSpPr>
          <p:cNvPr id="5" name="Slide Number Placeholder 2"/>
          <p:cNvSpPr>
            <a:spLocks noGrp="1"/>
          </p:cNvSpPr>
          <p:nvPr>
            <p:ph type="sldNum" sz="quarter" idx="11"/>
          </p:nvPr>
        </p:nvSpPr>
        <p:spPr/>
        <p:txBody>
          <a:bodyPr/>
          <a:lstStyle>
            <a:lvl1pPr>
              <a:defRPr/>
            </a:lvl1pPr>
          </a:lstStyle>
          <a:p>
            <a:pPr>
              <a:defRPr/>
            </a:pPr>
            <a:fld id="{4DAD59B7-D4C7-4E7A-944B-363FAF4F6C6E}" type="slidenum">
              <a:rPr lang="en-US" altLang="en-US"/>
              <a:pPr>
                <a:defRPr/>
              </a:pPr>
              <a:t>‹#›</a:t>
            </a:fld>
            <a:endParaRPr lang="en-US" altLang="en-US"/>
          </a:p>
        </p:txBody>
      </p:sp>
    </p:spTree>
    <p:extLst>
      <p:ext uri="{BB962C8B-B14F-4D97-AF65-F5344CB8AC3E}">
        <p14:creationId xmlns:p14="http://schemas.microsoft.com/office/powerpoint/2010/main" val="15949348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1"/>
          <p:cNvSpPr>
            <a:spLocks noGrp="1"/>
          </p:cNvSpPr>
          <p:nvPr>
            <p:ph type="ftr" sz="quarter" idx="10"/>
          </p:nvPr>
        </p:nvSpPr>
        <p:spPr/>
        <p:txBody>
          <a:bodyPr/>
          <a:lstStyle>
            <a:lvl1pPr>
              <a:defRPr/>
            </a:lvl1pPr>
          </a:lstStyle>
          <a:p>
            <a:pPr>
              <a:defRPr/>
            </a:pPr>
            <a:r>
              <a:rPr lang="en-US" smtClean="0"/>
              <a:t>Copyright © 2017, Elsevier, Inc. All rights reserved.</a:t>
            </a:r>
            <a:endParaRPr lang="en-US" dirty="0"/>
          </a:p>
        </p:txBody>
      </p:sp>
      <p:sp>
        <p:nvSpPr>
          <p:cNvPr id="5" name="Slide Number Placeholder 2"/>
          <p:cNvSpPr>
            <a:spLocks noGrp="1"/>
          </p:cNvSpPr>
          <p:nvPr>
            <p:ph type="sldNum" sz="quarter" idx="11"/>
          </p:nvPr>
        </p:nvSpPr>
        <p:spPr/>
        <p:txBody>
          <a:bodyPr/>
          <a:lstStyle>
            <a:lvl1pPr>
              <a:defRPr/>
            </a:lvl1pPr>
          </a:lstStyle>
          <a:p>
            <a:pPr>
              <a:defRPr/>
            </a:pPr>
            <a:fld id="{17A4C992-2BDD-4DC2-AC32-74235667E788}" type="slidenum">
              <a:rPr lang="en-US" altLang="en-US"/>
              <a:pPr>
                <a:defRPr/>
              </a:pPr>
              <a:t>‹#›</a:t>
            </a:fld>
            <a:endParaRPr lang="en-US" altLang="en-US"/>
          </a:p>
        </p:txBody>
      </p:sp>
    </p:spTree>
    <p:extLst>
      <p:ext uri="{BB962C8B-B14F-4D97-AF65-F5344CB8AC3E}">
        <p14:creationId xmlns:p14="http://schemas.microsoft.com/office/powerpoint/2010/main" val="32363409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228600"/>
            <a:ext cx="1943100" cy="5867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228600"/>
            <a:ext cx="56769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1"/>
          <p:cNvSpPr>
            <a:spLocks noGrp="1"/>
          </p:cNvSpPr>
          <p:nvPr>
            <p:ph type="ftr" sz="quarter" idx="10"/>
          </p:nvPr>
        </p:nvSpPr>
        <p:spPr/>
        <p:txBody>
          <a:bodyPr/>
          <a:lstStyle>
            <a:lvl1pPr>
              <a:defRPr/>
            </a:lvl1pPr>
          </a:lstStyle>
          <a:p>
            <a:pPr>
              <a:defRPr/>
            </a:pPr>
            <a:r>
              <a:rPr lang="en-US" smtClean="0"/>
              <a:t>Copyright © 2017, Elsevier, Inc. All rights reserved.</a:t>
            </a:r>
            <a:endParaRPr lang="en-US" dirty="0"/>
          </a:p>
        </p:txBody>
      </p:sp>
      <p:sp>
        <p:nvSpPr>
          <p:cNvPr id="5" name="Slide Number Placeholder 2"/>
          <p:cNvSpPr>
            <a:spLocks noGrp="1"/>
          </p:cNvSpPr>
          <p:nvPr>
            <p:ph type="sldNum" sz="quarter" idx="11"/>
          </p:nvPr>
        </p:nvSpPr>
        <p:spPr/>
        <p:txBody>
          <a:bodyPr/>
          <a:lstStyle>
            <a:lvl1pPr>
              <a:defRPr/>
            </a:lvl1pPr>
          </a:lstStyle>
          <a:p>
            <a:pPr>
              <a:defRPr/>
            </a:pPr>
            <a:fld id="{7999129A-051C-4EDA-A234-7AA6E50D0902}" type="slidenum">
              <a:rPr lang="en-US" altLang="en-US"/>
              <a:pPr>
                <a:defRPr/>
              </a:pPr>
              <a:t>‹#›</a:t>
            </a:fld>
            <a:endParaRPr lang="en-US" altLang="en-US"/>
          </a:p>
        </p:txBody>
      </p:sp>
    </p:spTree>
    <p:extLst>
      <p:ext uri="{BB962C8B-B14F-4D97-AF65-F5344CB8AC3E}">
        <p14:creationId xmlns:p14="http://schemas.microsoft.com/office/powerpoint/2010/main" val="50693243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verTx">
  <p:cSld name="Title and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8229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3938588"/>
            <a:ext cx="8229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1"/>
          <p:cNvSpPr>
            <a:spLocks noGrp="1"/>
          </p:cNvSpPr>
          <p:nvPr>
            <p:ph type="ftr" sz="quarter" idx="10"/>
          </p:nvPr>
        </p:nvSpPr>
        <p:spPr/>
        <p:txBody>
          <a:bodyPr/>
          <a:lstStyle>
            <a:lvl1pPr>
              <a:defRPr/>
            </a:lvl1pPr>
          </a:lstStyle>
          <a:p>
            <a:pPr>
              <a:defRPr/>
            </a:pPr>
            <a:r>
              <a:rPr lang="en-US" smtClean="0"/>
              <a:t>Copyright © 2017, Elsevier, Inc. All rights reserved.</a:t>
            </a:r>
            <a:endParaRPr lang="en-US" dirty="0"/>
          </a:p>
        </p:txBody>
      </p:sp>
      <p:sp>
        <p:nvSpPr>
          <p:cNvPr id="6" name="Slide Number Placeholder 2"/>
          <p:cNvSpPr>
            <a:spLocks noGrp="1"/>
          </p:cNvSpPr>
          <p:nvPr>
            <p:ph type="sldNum" sz="quarter" idx="11"/>
          </p:nvPr>
        </p:nvSpPr>
        <p:spPr/>
        <p:txBody>
          <a:bodyPr/>
          <a:lstStyle>
            <a:lvl1pPr>
              <a:defRPr/>
            </a:lvl1pPr>
          </a:lstStyle>
          <a:p>
            <a:pPr>
              <a:defRPr/>
            </a:pPr>
            <a:fld id="{A1E404A2-D91E-4C21-993B-BEC986FB9910}" type="slidenum">
              <a:rPr lang="en-US" altLang="en-US"/>
              <a:pPr>
                <a:defRPr/>
              </a:pPr>
              <a:t>‹#›</a:t>
            </a:fld>
            <a:endParaRPr lang="en-US" altLang="en-US"/>
          </a:p>
        </p:txBody>
      </p:sp>
    </p:spTree>
    <p:extLst>
      <p:ext uri="{BB962C8B-B14F-4D97-AF65-F5344CB8AC3E}">
        <p14:creationId xmlns:p14="http://schemas.microsoft.com/office/powerpoint/2010/main" val="6774046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1"/>
          <p:cNvSpPr>
            <a:spLocks noGrp="1"/>
          </p:cNvSpPr>
          <p:nvPr>
            <p:ph type="ftr" sz="quarter" idx="10"/>
          </p:nvPr>
        </p:nvSpPr>
        <p:spPr/>
        <p:txBody>
          <a:bodyPr/>
          <a:lstStyle>
            <a:lvl1pPr>
              <a:defRPr/>
            </a:lvl1pPr>
          </a:lstStyle>
          <a:p>
            <a:pPr>
              <a:defRPr/>
            </a:pPr>
            <a:r>
              <a:rPr lang="en-US" smtClean="0"/>
              <a:t>Copyright © 2017, Elsevier, Inc. All rights reserved.</a:t>
            </a:r>
            <a:endParaRPr lang="en-US" dirty="0"/>
          </a:p>
        </p:txBody>
      </p:sp>
      <p:sp>
        <p:nvSpPr>
          <p:cNvPr id="5" name="Slide Number Placeholder 2"/>
          <p:cNvSpPr>
            <a:spLocks noGrp="1"/>
          </p:cNvSpPr>
          <p:nvPr>
            <p:ph type="sldNum" sz="quarter" idx="11"/>
          </p:nvPr>
        </p:nvSpPr>
        <p:spPr/>
        <p:txBody>
          <a:bodyPr/>
          <a:lstStyle>
            <a:lvl1pPr>
              <a:defRPr/>
            </a:lvl1pPr>
          </a:lstStyle>
          <a:p>
            <a:pPr>
              <a:defRPr/>
            </a:pPr>
            <a:fld id="{E376FC3E-435B-486D-A647-D82AE9DEBF83}" type="slidenum">
              <a:rPr lang="en-US" altLang="en-US"/>
              <a:pPr>
                <a:defRPr/>
              </a:pPr>
              <a:t>‹#›</a:t>
            </a:fld>
            <a:endParaRPr lang="en-US" altLang="en-US"/>
          </a:p>
        </p:txBody>
      </p:sp>
    </p:spTree>
    <p:extLst>
      <p:ext uri="{BB962C8B-B14F-4D97-AF65-F5344CB8AC3E}">
        <p14:creationId xmlns:p14="http://schemas.microsoft.com/office/powerpoint/2010/main" val="10186076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Footer Placeholder 1"/>
          <p:cNvSpPr>
            <a:spLocks noGrp="1"/>
          </p:cNvSpPr>
          <p:nvPr>
            <p:ph type="ftr" sz="quarter" idx="10"/>
          </p:nvPr>
        </p:nvSpPr>
        <p:spPr/>
        <p:txBody>
          <a:bodyPr/>
          <a:lstStyle>
            <a:lvl1pPr>
              <a:defRPr/>
            </a:lvl1pPr>
          </a:lstStyle>
          <a:p>
            <a:pPr>
              <a:defRPr/>
            </a:pPr>
            <a:r>
              <a:rPr lang="en-US" smtClean="0"/>
              <a:t>Copyright © 2017, Elsevier, Inc. All rights reserved.</a:t>
            </a:r>
            <a:endParaRPr lang="en-US" dirty="0"/>
          </a:p>
        </p:txBody>
      </p:sp>
      <p:sp>
        <p:nvSpPr>
          <p:cNvPr id="5" name="Slide Number Placeholder 2"/>
          <p:cNvSpPr>
            <a:spLocks noGrp="1"/>
          </p:cNvSpPr>
          <p:nvPr>
            <p:ph type="sldNum" sz="quarter" idx="11"/>
          </p:nvPr>
        </p:nvSpPr>
        <p:spPr/>
        <p:txBody>
          <a:bodyPr/>
          <a:lstStyle>
            <a:lvl1pPr>
              <a:defRPr/>
            </a:lvl1pPr>
          </a:lstStyle>
          <a:p>
            <a:pPr>
              <a:defRPr/>
            </a:pPr>
            <a:fld id="{D32002A9-B01E-4C55-AABF-E6D40AFB93DA}" type="slidenum">
              <a:rPr lang="en-US" altLang="en-US"/>
              <a:pPr>
                <a:defRPr/>
              </a:pPr>
              <a:t>‹#›</a:t>
            </a:fld>
            <a:endParaRPr lang="en-US" altLang="en-US"/>
          </a:p>
        </p:txBody>
      </p:sp>
    </p:spTree>
    <p:extLst>
      <p:ext uri="{BB962C8B-B14F-4D97-AF65-F5344CB8AC3E}">
        <p14:creationId xmlns:p14="http://schemas.microsoft.com/office/powerpoint/2010/main" val="24157944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641475"/>
            <a:ext cx="3810000" cy="44545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41475"/>
            <a:ext cx="3810000" cy="44545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1"/>
          <p:cNvSpPr>
            <a:spLocks noGrp="1"/>
          </p:cNvSpPr>
          <p:nvPr>
            <p:ph type="ftr" sz="quarter" idx="10"/>
          </p:nvPr>
        </p:nvSpPr>
        <p:spPr/>
        <p:txBody>
          <a:bodyPr/>
          <a:lstStyle>
            <a:lvl1pPr>
              <a:defRPr/>
            </a:lvl1pPr>
          </a:lstStyle>
          <a:p>
            <a:pPr>
              <a:defRPr/>
            </a:pPr>
            <a:r>
              <a:rPr lang="en-US" smtClean="0"/>
              <a:t>Copyright © 2017, Elsevier, Inc. All rights reserved.</a:t>
            </a:r>
            <a:endParaRPr lang="en-US" dirty="0"/>
          </a:p>
        </p:txBody>
      </p:sp>
      <p:sp>
        <p:nvSpPr>
          <p:cNvPr id="6" name="Slide Number Placeholder 2"/>
          <p:cNvSpPr>
            <a:spLocks noGrp="1"/>
          </p:cNvSpPr>
          <p:nvPr>
            <p:ph type="sldNum" sz="quarter" idx="11"/>
          </p:nvPr>
        </p:nvSpPr>
        <p:spPr/>
        <p:txBody>
          <a:bodyPr/>
          <a:lstStyle>
            <a:lvl1pPr>
              <a:defRPr/>
            </a:lvl1pPr>
          </a:lstStyle>
          <a:p>
            <a:pPr>
              <a:defRPr/>
            </a:pPr>
            <a:fld id="{90A163D8-693E-4FFE-BB7E-E94ABE9B452E}" type="slidenum">
              <a:rPr lang="en-US" altLang="en-US"/>
              <a:pPr>
                <a:defRPr/>
              </a:pPr>
              <a:t>‹#›</a:t>
            </a:fld>
            <a:endParaRPr lang="en-US" altLang="en-US"/>
          </a:p>
        </p:txBody>
      </p:sp>
    </p:spTree>
    <p:extLst>
      <p:ext uri="{BB962C8B-B14F-4D97-AF65-F5344CB8AC3E}">
        <p14:creationId xmlns:p14="http://schemas.microsoft.com/office/powerpoint/2010/main" val="39002506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Footer Placeholder 1"/>
          <p:cNvSpPr>
            <a:spLocks noGrp="1"/>
          </p:cNvSpPr>
          <p:nvPr>
            <p:ph type="ftr" sz="quarter" idx="10"/>
          </p:nvPr>
        </p:nvSpPr>
        <p:spPr/>
        <p:txBody>
          <a:bodyPr/>
          <a:lstStyle>
            <a:lvl1pPr>
              <a:defRPr/>
            </a:lvl1pPr>
          </a:lstStyle>
          <a:p>
            <a:pPr>
              <a:defRPr/>
            </a:pPr>
            <a:r>
              <a:rPr lang="en-US" smtClean="0"/>
              <a:t>Copyright © 2017, Elsevier, Inc. All rights reserved.</a:t>
            </a:r>
            <a:endParaRPr lang="en-US" dirty="0"/>
          </a:p>
        </p:txBody>
      </p:sp>
      <p:sp>
        <p:nvSpPr>
          <p:cNvPr id="8" name="Slide Number Placeholder 2"/>
          <p:cNvSpPr>
            <a:spLocks noGrp="1"/>
          </p:cNvSpPr>
          <p:nvPr>
            <p:ph type="sldNum" sz="quarter" idx="11"/>
          </p:nvPr>
        </p:nvSpPr>
        <p:spPr/>
        <p:txBody>
          <a:bodyPr/>
          <a:lstStyle>
            <a:lvl1pPr>
              <a:defRPr/>
            </a:lvl1pPr>
          </a:lstStyle>
          <a:p>
            <a:pPr>
              <a:defRPr/>
            </a:pPr>
            <a:fld id="{83153E00-E66A-4979-B5EA-0E72DC48B21D}" type="slidenum">
              <a:rPr lang="en-US" altLang="en-US"/>
              <a:pPr>
                <a:defRPr/>
              </a:pPr>
              <a:t>‹#›</a:t>
            </a:fld>
            <a:endParaRPr lang="en-US" altLang="en-US"/>
          </a:p>
        </p:txBody>
      </p:sp>
    </p:spTree>
    <p:extLst>
      <p:ext uri="{BB962C8B-B14F-4D97-AF65-F5344CB8AC3E}">
        <p14:creationId xmlns:p14="http://schemas.microsoft.com/office/powerpoint/2010/main" val="20809777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1"/>
          <p:cNvSpPr>
            <a:spLocks noGrp="1"/>
          </p:cNvSpPr>
          <p:nvPr>
            <p:ph type="ftr" sz="quarter" idx="10"/>
          </p:nvPr>
        </p:nvSpPr>
        <p:spPr/>
        <p:txBody>
          <a:bodyPr/>
          <a:lstStyle>
            <a:lvl1pPr>
              <a:defRPr/>
            </a:lvl1pPr>
          </a:lstStyle>
          <a:p>
            <a:pPr>
              <a:defRPr/>
            </a:pPr>
            <a:r>
              <a:rPr lang="en-US" smtClean="0"/>
              <a:t>Copyright © 2017, Elsevier, Inc. All rights reserved.</a:t>
            </a:r>
            <a:endParaRPr lang="en-US" dirty="0"/>
          </a:p>
        </p:txBody>
      </p:sp>
      <p:sp>
        <p:nvSpPr>
          <p:cNvPr id="4" name="Slide Number Placeholder 2"/>
          <p:cNvSpPr>
            <a:spLocks noGrp="1"/>
          </p:cNvSpPr>
          <p:nvPr>
            <p:ph type="sldNum" sz="quarter" idx="11"/>
          </p:nvPr>
        </p:nvSpPr>
        <p:spPr/>
        <p:txBody>
          <a:bodyPr/>
          <a:lstStyle>
            <a:lvl1pPr>
              <a:defRPr/>
            </a:lvl1pPr>
          </a:lstStyle>
          <a:p>
            <a:pPr>
              <a:defRPr/>
            </a:pPr>
            <a:fld id="{AD08BC1C-049A-4346-B6E6-204C787E368D}" type="slidenum">
              <a:rPr lang="en-US" altLang="en-US"/>
              <a:pPr>
                <a:defRPr/>
              </a:pPr>
              <a:t>‹#›</a:t>
            </a:fld>
            <a:endParaRPr lang="en-US" altLang="en-US"/>
          </a:p>
        </p:txBody>
      </p:sp>
    </p:spTree>
    <p:extLst>
      <p:ext uri="{BB962C8B-B14F-4D97-AF65-F5344CB8AC3E}">
        <p14:creationId xmlns:p14="http://schemas.microsoft.com/office/powerpoint/2010/main" val="9741557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lvl1pPr>
              <a:defRPr/>
            </a:lvl1pPr>
          </a:lstStyle>
          <a:p>
            <a:pPr>
              <a:defRPr/>
            </a:pPr>
            <a:r>
              <a:rPr lang="en-US" smtClean="0"/>
              <a:t>Copyright © 2017, Elsevier, Inc. All rights reserved.</a:t>
            </a:r>
            <a:endParaRPr lang="en-US" dirty="0"/>
          </a:p>
        </p:txBody>
      </p:sp>
      <p:sp>
        <p:nvSpPr>
          <p:cNvPr id="3" name="Slide Number Placeholder 2"/>
          <p:cNvSpPr>
            <a:spLocks noGrp="1"/>
          </p:cNvSpPr>
          <p:nvPr>
            <p:ph type="sldNum" sz="quarter" idx="11"/>
          </p:nvPr>
        </p:nvSpPr>
        <p:spPr/>
        <p:txBody>
          <a:bodyPr/>
          <a:lstStyle>
            <a:lvl1pPr>
              <a:defRPr/>
            </a:lvl1pPr>
          </a:lstStyle>
          <a:p>
            <a:pPr>
              <a:defRPr/>
            </a:pPr>
            <a:fld id="{981FC6EA-F8EE-4CAF-8579-B7D830E0450C}" type="slidenum">
              <a:rPr lang="en-US" altLang="en-US"/>
              <a:pPr>
                <a:defRPr/>
              </a:pPr>
              <a:t>‹#›</a:t>
            </a:fld>
            <a:endParaRPr lang="en-US" altLang="en-US"/>
          </a:p>
        </p:txBody>
      </p:sp>
    </p:spTree>
    <p:extLst>
      <p:ext uri="{BB962C8B-B14F-4D97-AF65-F5344CB8AC3E}">
        <p14:creationId xmlns:p14="http://schemas.microsoft.com/office/powerpoint/2010/main" val="42656201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1"/>
          <p:cNvSpPr>
            <a:spLocks noGrp="1"/>
          </p:cNvSpPr>
          <p:nvPr>
            <p:ph type="ftr" sz="quarter" idx="10"/>
          </p:nvPr>
        </p:nvSpPr>
        <p:spPr/>
        <p:txBody>
          <a:bodyPr/>
          <a:lstStyle>
            <a:lvl1pPr>
              <a:defRPr/>
            </a:lvl1pPr>
          </a:lstStyle>
          <a:p>
            <a:pPr>
              <a:defRPr/>
            </a:pPr>
            <a:r>
              <a:rPr lang="en-US" smtClean="0"/>
              <a:t>Copyright © 2017, Elsevier, Inc. All rights reserved.</a:t>
            </a:r>
            <a:endParaRPr lang="en-US" dirty="0"/>
          </a:p>
        </p:txBody>
      </p:sp>
      <p:sp>
        <p:nvSpPr>
          <p:cNvPr id="6" name="Slide Number Placeholder 2"/>
          <p:cNvSpPr>
            <a:spLocks noGrp="1"/>
          </p:cNvSpPr>
          <p:nvPr>
            <p:ph type="sldNum" sz="quarter" idx="11"/>
          </p:nvPr>
        </p:nvSpPr>
        <p:spPr/>
        <p:txBody>
          <a:bodyPr/>
          <a:lstStyle>
            <a:lvl1pPr>
              <a:defRPr/>
            </a:lvl1pPr>
          </a:lstStyle>
          <a:p>
            <a:pPr>
              <a:defRPr/>
            </a:pPr>
            <a:fld id="{B9FC971F-27AE-4AE1-8A7F-C3CFA31CA7EB}" type="slidenum">
              <a:rPr lang="en-US" altLang="en-US"/>
              <a:pPr>
                <a:defRPr/>
              </a:pPr>
              <a:t>‹#›</a:t>
            </a:fld>
            <a:endParaRPr lang="en-US" altLang="en-US"/>
          </a:p>
        </p:txBody>
      </p:sp>
    </p:spTree>
    <p:extLst>
      <p:ext uri="{BB962C8B-B14F-4D97-AF65-F5344CB8AC3E}">
        <p14:creationId xmlns:p14="http://schemas.microsoft.com/office/powerpoint/2010/main" val="36436490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1"/>
          <p:cNvSpPr>
            <a:spLocks noGrp="1"/>
          </p:cNvSpPr>
          <p:nvPr>
            <p:ph type="ftr" sz="quarter" idx="10"/>
          </p:nvPr>
        </p:nvSpPr>
        <p:spPr/>
        <p:txBody>
          <a:bodyPr/>
          <a:lstStyle>
            <a:lvl1pPr>
              <a:defRPr/>
            </a:lvl1pPr>
          </a:lstStyle>
          <a:p>
            <a:pPr>
              <a:defRPr/>
            </a:pPr>
            <a:r>
              <a:rPr lang="en-US" smtClean="0"/>
              <a:t>Copyright © 2017, Elsevier, Inc. All rights reserved.</a:t>
            </a:r>
            <a:endParaRPr lang="en-US" dirty="0"/>
          </a:p>
        </p:txBody>
      </p:sp>
      <p:sp>
        <p:nvSpPr>
          <p:cNvPr id="6" name="Slide Number Placeholder 2"/>
          <p:cNvSpPr>
            <a:spLocks noGrp="1"/>
          </p:cNvSpPr>
          <p:nvPr>
            <p:ph type="sldNum" sz="quarter" idx="11"/>
          </p:nvPr>
        </p:nvSpPr>
        <p:spPr/>
        <p:txBody>
          <a:bodyPr/>
          <a:lstStyle>
            <a:lvl1pPr>
              <a:defRPr/>
            </a:lvl1pPr>
          </a:lstStyle>
          <a:p>
            <a:pPr>
              <a:defRPr/>
            </a:pPr>
            <a:fld id="{F7723E12-FC54-437A-8420-8547E1BB4705}" type="slidenum">
              <a:rPr lang="en-US" altLang="en-US"/>
              <a:pPr>
                <a:defRPr/>
              </a:pPr>
              <a:t>‹#›</a:t>
            </a:fld>
            <a:endParaRPr lang="en-US" altLang="en-US"/>
          </a:p>
        </p:txBody>
      </p:sp>
    </p:spTree>
    <p:extLst>
      <p:ext uri="{BB962C8B-B14F-4D97-AF65-F5344CB8AC3E}">
        <p14:creationId xmlns:p14="http://schemas.microsoft.com/office/powerpoint/2010/main" val="290677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228600"/>
            <a:ext cx="7772400"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smtClean="0"/>
              <a:t>Click to edit Master title style</a:t>
            </a:r>
            <a:endParaRPr lang="en-GB" altLang="en-US" dirty="0" smtClean="0"/>
          </a:p>
        </p:txBody>
      </p:sp>
      <p:sp>
        <p:nvSpPr>
          <p:cNvPr id="1027" name="Rectangle 3"/>
          <p:cNvSpPr>
            <a:spLocks noGrp="1" noChangeArrowheads="1"/>
          </p:cNvSpPr>
          <p:nvPr>
            <p:ph type="body" idx="1"/>
          </p:nvPr>
        </p:nvSpPr>
        <p:spPr bwMode="auto">
          <a:xfrm>
            <a:off x="685800" y="1641475"/>
            <a:ext cx="7772400" cy="4454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p:txBody>
      </p:sp>
      <p:sp>
        <p:nvSpPr>
          <p:cNvPr id="2" name="Footer Placeholder 1"/>
          <p:cNvSpPr>
            <a:spLocks noGrp="1"/>
          </p:cNvSpPr>
          <p:nvPr>
            <p:ph type="ftr" sz="quarter" idx="3"/>
          </p:nvPr>
        </p:nvSpPr>
        <p:spPr>
          <a:xfrm>
            <a:off x="0" y="6356350"/>
            <a:ext cx="9144000" cy="365125"/>
          </a:xfrm>
          <a:prstGeom prst="rect">
            <a:avLst/>
          </a:prstGeom>
        </p:spPr>
        <p:txBody>
          <a:bodyPr vert="horz" lIns="91440" tIns="45720" rIns="91440" bIns="45720" rtlCol="0" anchor="ctr"/>
          <a:lstStyle>
            <a:lvl1pPr algn="ctr" eaLnBrk="1" hangingPunct="1">
              <a:defRPr sz="1000">
                <a:solidFill>
                  <a:schemeClr val="bg2"/>
                </a:solidFill>
                <a:latin typeface="+mn-lt"/>
                <a:ea typeface="MS PGothic" pitchFamily="34" charset="-128"/>
                <a:cs typeface="+mn-cs"/>
              </a:defRPr>
            </a:lvl1pPr>
          </a:lstStyle>
          <a:p>
            <a:pPr>
              <a:defRPr/>
            </a:pPr>
            <a:r>
              <a:rPr lang="en-US" smtClean="0"/>
              <a:t>Copyright © 2017, Elsevier, Inc. All rights reserved.</a:t>
            </a:r>
            <a:endParaRPr lang="en-US" dirty="0"/>
          </a:p>
        </p:txBody>
      </p:sp>
      <p:sp>
        <p:nvSpPr>
          <p:cNvPr id="3" name="Slide Number Placeholder 2"/>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000" smtClean="0">
                <a:solidFill>
                  <a:schemeClr val="bg2"/>
                </a:solidFill>
                <a:latin typeface="Arial" panose="020B0604020202020204" pitchFamily="34" charset="0"/>
              </a:defRPr>
            </a:lvl1pPr>
          </a:lstStyle>
          <a:p>
            <a:pPr>
              <a:defRPr/>
            </a:pPr>
            <a:fld id="{FCC5EAAD-1662-4862-A0B4-A464C2192447}" type="slidenum">
              <a:rPr lang="en-US" altLang="en-US"/>
              <a:pPr>
                <a:defRPr/>
              </a:pPr>
              <a:t>‹#›</a:t>
            </a:fld>
            <a:endParaRPr lang="en-US" altLang="en-US"/>
          </a:p>
        </p:txBody>
      </p:sp>
    </p:spTree>
  </p:cSld>
  <p:clrMap bg1="dk2" tx1="lt1" bg2="dk1" tx2="lt2" accent1="accent1" accent2="accent2" accent3="accent3" accent4="accent4" accent5="accent5" accent6="accent6" hlink="hlink" folHlink="folHlink"/>
  <p:sldLayoutIdLst>
    <p:sldLayoutId id="2147483677" r:id="rId1"/>
    <p:sldLayoutId id="2147483678" r:id="rId2"/>
    <p:sldLayoutId id="2147483679" r:id="rId3"/>
    <p:sldLayoutId id="2147483680" r:id="rId4"/>
    <p:sldLayoutId id="2147483681" r:id="rId5"/>
    <p:sldLayoutId id="2147483682" r:id="rId6"/>
    <p:sldLayoutId id="2147483683" r:id="rId7"/>
    <p:sldLayoutId id="2147483684" r:id="rId8"/>
    <p:sldLayoutId id="2147483685" r:id="rId9"/>
    <p:sldLayoutId id="2147483686" r:id="rId10"/>
    <p:sldLayoutId id="2147483687" r:id="rId11"/>
    <p:sldLayoutId id="2147483688" r:id="rId12"/>
  </p:sldLayoutIdLst>
  <p:timing>
    <p:tnLst>
      <p:par>
        <p:cTn id="1" dur="indefinite" restart="never" nodeType="tmRoot"/>
      </p:par>
    </p:tnLst>
  </p:timing>
  <p:hf hdr="0" dt="0"/>
  <p:txStyles>
    <p:titleStyle>
      <a:lvl1pPr algn="ctr" rtl="0" eaLnBrk="0" fontAlgn="base" hangingPunct="0">
        <a:spcBef>
          <a:spcPct val="0"/>
        </a:spcBef>
        <a:spcAft>
          <a:spcPct val="0"/>
        </a:spcAft>
        <a:defRPr sz="3600">
          <a:solidFill>
            <a:schemeClr val="bg2"/>
          </a:solidFill>
          <a:latin typeface="+mj-lt"/>
          <a:ea typeface="MS PGothic" pitchFamily="34" charset="-128"/>
          <a:cs typeface="MS PGothic"/>
        </a:defRPr>
      </a:lvl1pPr>
      <a:lvl2pPr algn="ctr" rtl="0" eaLnBrk="0" fontAlgn="base" hangingPunct="0">
        <a:spcBef>
          <a:spcPct val="0"/>
        </a:spcBef>
        <a:spcAft>
          <a:spcPct val="0"/>
        </a:spcAft>
        <a:defRPr sz="4000">
          <a:solidFill>
            <a:schemeClr val="bg2"/>
          </a:solidFill>
          <a:latin typeface="Arial" charset="0"/>
          <a:ea typeface="MS PGothic" pitchFamily="34" charset="-128"/>
          <a:cs typeface="MS PGothic"/>
        </a:defRPr>
      </a:lvl2pPr>
      <a:lvl3pPr algn="ctr" rtl="0" eaLnBrk="0" fontAlgn="base" hangingPunct="0">
        <a:spcBef>
          <a:spcPct val="0"/>
        </a:spcBef>
        <a:spcAft>
          <a:spcPct val="0"/>
        </a:spcAft>
        <a:defRPr sz="4000">
          <a:solidFill>
            <a:schemeClr val="bg2"/>
          </a:solidFill>
          <a:latin typeface="Arial" charset="0"/>
          <a:ea typeface="MS PGothic" pitchFamily="34" charset="-128"/>
          <a:cs typeface="MS PGothic"/>
        </a:defRPr>
      </a:lvl3pPr>
      <a:lvl4pPr algn="ctr" rtl="0" eaLnBrk="0" fontAlgn="base" hangingPunct="0">
        <a:spcBef>
          <a:spcPct val="0"/>
        </a:spcBef>
        <a:spcAft>
          <a:spcPct val="0"/>
        </a:spcAft>
        <a:defRPr sz="4000">
          <a:solidFill>
            <a:schemeClr val="bg2"/>
          </a:solidFill>
          <a:latin typeface="Arial" charset="0"/>
          <a:ea typeface="MS PGothic" pitchFamily="34" charset="-128"/>
          <a:cs typeface="MS PGothic"/>
        </a:defRPr>
      </a:lvl4pPr>
      <a:lvl5pPr algn="ctr" rtl="0" eaLnBrk="0" fontAlgn="base" hangingPunct="0">
        <a:spcBef>
          <a:spcPct val="0"/>
        </a:spcBef>
        <a:spcAft>
          <a:spcPct val="0"/>
        </a:spcAft>
        <a:defRPr sz="4000">
          <a:solidFill>
            <a:schemeClr val="bg2"/>
          </a:solidFill>
          <a:latin typeface="Arial" charset="0"/>
          <a:ea typeface="MS PGothic" pitchFamily="34" charset="-128"/>
          <a:cs typeface="MS PGothic"/>
        </a:defRPr>
      </a:lvl5pPr>
      <a:lvl6pPr marL="457200" algn="ctr" rtl="0" fontAlgn="base">
        <a:spcBef>
          <a:spcPct val="0"/>
        </a:spcBef>
        <a:spcAft>
          <a:spcPct val="0"/>
        </a:spcAft>
        <a:defRPr sz="4000">
          <a:solidFill>
            <a:schemeClr val="tx2"/>
          </a:solidFill>
          <a:latin typeface="Arial" charset="0"/>
          <a:ea typeface="ＭＳ Ｐゴシック" pitchFamily="34" charset="-128"/>
        </a:defRPr>
      </a:lvl6pPr>
      <a:lvl7pPr marL="914400" algn="ctr" rtl="0" fontAlgn="base">
        <a:spcBef>
          <a:spcPct val="0"/>
        </a:spcBef>
        <a:spcAft>
          <a:spcPct val="0"/>
        </a:spcAft>
        <a:defRPr sz="4000">
          <a:solidFill>
            <a:schemeClr val="tx2"/>
          </a:solidFill>
          <a:latin typeface="Arial" charset="0"/>
          <a:ea typeface="ＭＳ Ｐゴシック" pitchFamily="34" charset="-128"/>
        </a:defRPr>
      </a:lvl7pPr>
      <a:lvl8pPr marL="1371600" algn="ctr" rtl="0" fontAlgn="base">
        <a:spcBef>
          <a:spcPct val="0"/>
        </a:spcBef>
        <a:spcAft>
          <a:spcPct val="0"/>
        </a:spcAft>
        <a:defRPr sz="4000">
          <a:solidFill>
            <a:schemeClr val="tx2"/>
          </a:solidFill>
          <a:latin typeface="Arial" charset="0"/>
          <a:ea typeface="ＭＳ Ｐゴシック" pitchFamily="34" charset="-128"/>
        </a:defRPr>
      </a:lvl8pPr>
      <a:lvl9pPr marL="1828800" algn="ctr" rtl="0" fontAlgn="base">
        <a:spcBef>
          <a:spcPct val="0"/>
        </a:spcBef>
        <a:spcAft>
          <a:spcPct val="0"/>
        </a:spcAft>
        <a:defRPr sz="4000">
          <a:solidFill>
            <a:schemeClr val="tx2"/>
          </a:solidFill>
          <a:latin typeface="Arial" charset="0"/>
          <a:ea typeface="ＭＳ Ｐゴシック" pitchFamily="34" charset="-128"/>
        </a:defRPr>
      </a:lvl9pPr>
    </p:titleStyle>
    <p:bodyStyle>
      <a:lvl1pPr marL="342900" indent="-342900" algn="l" rtl="0" eaLnBrk="0" fontAlgn="base" hangingPunct="0">
        <a:spcBef>
          <a:spcPct val="20000"/>
        </a:spcBef>
        <a:spcAft>
          <a:spcPct val="0"/>
        </a:spcAft>
        <a:buSzPct val="60000"/>
        <a:buFont typeface="Wingdings 2" panose="05020102010507070707" pitchFamily="18" charset="2"/>
        <a:buChar char=""/>
        <a:defRPr sz="2800">
          <a:solidFill>
            <a:schemeClr val="bg2"/>
          </a:solidFill>
          <a:latin typeface="+mn-lt"/>
          <a:ea typeface="MS PGothic" pitchFamily="34" charset="-128"/>
          <a:cs typeface="MS PGothic"/>
        </a:defRPr>
      </a:lvl1pPr>
      <a:lvl2pPr marL="742950" indent="-285750" algn="l" rtl="0" eaLnBrk="0" fontAlgn="base" hangingPunct="0">
        <a:spcBef>
          <a:spcPct val="20000"/>
        </a:spcBef>
        <a:spcAft>
          <a:spcPct val="0"/>
        </a:spcAft>
        <a:buSzPct val="80000"/>
        <a:buFont typeface="Wingdings" panose="05000000000000000000" pitchFamily="2" charset="2"/>
        <a:buChar char="Ø"/>
        <a:defRPr sz="2400">
          <a:solidFill>
            <a:schemeClr val="bg2"/>
          </a:solidFill>
          <a:latin typeface="+mn-lt"/>
          <a:ea typeface="MS PGothic" pitchFamily="34" charset="-128"/>
          <a:cs typeface="MS PGothic"/>
        </a:defRPr>
      </a:lvl2pPr>
      <a:lvl3pPr marL="1143000" indent="-228600" algn="l" rtl="0" eaLnBrk="0" fontAlgn="base" hangingPunct="0">
        <a:spcBef>
          <a:spcPct val="20000"/>
        </a:spcBef>
        <a:spcAft>
          <a:spcPct val="0"/>
        </a:spcAft>
        <a:buSzPct val="115000"/>
        <a:buChar char="•"/>
        <a:defRPr sz="2000">
          <a:solidFill>
            <a:schemeClr val="bg2"/>
          </a:solidFill>
          <a:latin typeface="+mn-lt"/>
          <a:ea typeface="MS PGothic" pitchFamily="34" charset="-128"/>
          <a:cs typeface="MS PGothic"/>
        </a:defRPr>
      </a:lvl3pPr>
      <a:lvl4pPr marL="1600200" indent="-228600" algn="l" rtl="0" eaLnBrk="0" fontAlgn="base" hangingPunct="0">
        <a:spcBef>
          <a:spcPct val="20000"/>
        </a:spcBef>
        <a:spcAft>
          <a:spcPct val="0"/>
        </a:spcAft>
        <a:buSzPct val="75000"/>
        <a:buFont typeface="Wingdings 3" panose="05040102010807070707" pitchFamily="18" charset="2"/>
        <a:buChar char=""/>
        <a:defRPr>
          <a:solidFill>
            <a:schemeClr val="bg2"/>
          </a:solidFill>
          <a:latin typeface="+mn-lt"/>
          <a:ea typeface="MS PGothic" pitchFamily="34" charset="-128"/>
          <a:cs typeface="MS PGothic"/>
        </a:defRPr>
      </a:lvl4pPr>
      <a:lvl5pPr marL="2057400" indent="-228600" algn="l" rtl="0" eaLnBrk="0" fontAlgn="base" hangingPunct="0">
        <a:spcBef>
          <a:spcPct val="20000"/>
        </a:spcBef>
        <a:spcAft>
          <a:spcPct val="0"/>
        </a:spcAft>
        <a:buClr>
          <a:schemeClr val="tx1"/>
        </a:buClr>
        <a:buChar char="–"/>
        <a:defRPr sz="1600">
          <a:solidFill>
            <a:schemeClr val="tx1"/>
          </a:solidFill>
          <a:latin typeface="+mn-lt"/>
          <a:ea typeface="MS PGothic" pitchFamily="34" charset="-128"/>
          <a:cs typeface="MS PGothic"/>
        </a:defRPr>
      </a:lvl5pPr>
      <a:lvl6pPr marL="2514600" indent="-228600" algn="l" rtl="0" fontAlgn="base">
        <a:spcBef>
          <a:spcPct val="20000"/>
        </a:spcBef>
        <a:spcAft>
          <a:spcPct val="0"/>
        </a:spcAft>
        <a:buClr>
          <a:schemeClr val="tx1"/>
        </a:buClr>
        <a:buChar char="–"/>
        <a:defRPr sz="1600">
          <a:solidFill>
            <a:schemeClr val="tx1"/>
          </a:solidFill>
          <a:latin typeface="+mn-lt"/>
          <a:ea typeface="+mn-ea"/>
        </a:defRPr>
      </a:lvl6pPr>
      <a:lvl7pPr marL="2971800" indent="-228600" algn="l" rtl="0" fontAlgn="base">
        <a:spcBef>
          <a:spcPct val="20000"/>
        </a:spcBef>
        <a:spcAft>
          <a:spcPct val="0"/>
        </a:spcAft>
        <a:buClr>
          <a:schemeClr val="tx1"/>
        </a:buClr>
        <a:buChar char="–"/>
        <a:defRPr sz="1600">
          <a:solidFill>
            <a:schemeClr val="tx1"/>
          </a:solidFill>
          <a:latin typeface="+mn-lt"/>
          <a:ea typeface="+mn-ea"/>
        </a:defRPr>
      </a:lvl7pPr>
      <a:lvl8pPr marL="3429000" indent="-228600" algn="l" rtl="0" fontAlgn="base">
        <a:spcBef>
          <a:spcPct val="20000"/>
        </a:spcBef>
        <a:spcAft>
          <a:spcPct val="0"/>
        </a:spcAft>
        <a:buClr>
          <a:schemeClr val="tx1"/>
        </a:buClr>
        <a:buChar char="–"/>
        <a:defRPr sz="1600">
          <a:solidFill>
            <a:schemeClr val="tx1"/>
          </a:solidFill>
          <a:latin typeface="+mn-lt"/>
          <a:ea typeface="+mn-ea"/>
        </a:defRPr>
      </a:lvl8pPr>
      <a:lvl9pPr marL="3886200" indent="-228600" algn="l" rtl="0" fontAlgn="base">
        <a:spcBef>
          <a:spcPct val="20000"/>
        </a:spcBef>
        <a:spcAft>
          <a:spcPct val="0"/>
        </a:spcAft>
        <a:buClr>
          <a:schemeClr val="tx1"/>
        </a:buClr>
        <a:buChar char="–"/>
        <a:defRPr sz="16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685800" y="1661194"/>
            <a:ext cx="7772400" cy="1470025"/>
          </a:xfrm>
        </p:spPr>
        <p:txBody>
          <a:bodyPr/>
          <a:lstStyle/>
          <a:p>
            <a:r>
              <a:rPr lang="en-US" altLang="en-US" sz="4000" dirty="0" smtClean="0"/>
              <a:t>Chapter 50</a:t>
            </a:r>
            <a:endParaRPr lang="en-GB" altLang="en-US" sz="4000" dirty="0" smtClean="0"/>
          </a:p>
        </p:txBody>
      </p:sp>
      <p:sp>
        <p:nvSpPr>
          <p:cNvPr id="4099" name="Rectangle 3"/>
          <p:cNvSpPr>
            <a:spLocks noGrp="1" noChangeArrowheads="1"/>
          </p:cNvSpPr>
          <p:nvPr>
            <p:ph type="subTitle" idx="1"/>
          </p:nvPr>
        </p:nvSpPr>
        <p:spPr>
          <a:xfrm>
            <a:off x="1371600" y="3416969"/>
            <a:ext cx="6400800" cy="1752600"/>
          </a:xfrm>
        </p:spPr>
        <p:txBody>
          <a:bodyPr anchor="ctr"/>
          <a:lstStyle/>
          <a:p>
            <a:r>
              <a:rPr lang="en-US" altLang="en-US" sz="3600" dirty="0" smtClean="0"/>
              <a:t>Intellectual and Developmental Disabilities</a:t>
            </a:r>
            <a:endParaRPr lang="en-GB" altLang="en-US" sz="3600" dirty="0" smtClean="0"/>
          </a:p>
        </p:txBody>
      </p:sp>
      <p:sp>
        <p:nvSpPr>
          <p:cNvPr id="5" name="Footer Placeholder 1"/>
          <p:cNvSpPr>
            <a:spLocks noGrp="1"/>
          </p:cNvSpPr>
          <p:nvPr>
            <p:ph type="ftr" sz="quarter" idx="10"/>
          </p:nvPr>
        </p:nvSpPr>
        <p:spPr>
          <a:xfrm>
            <a:off x="0" y="6356350"/>
            <a:ext cx="9144000" cy="365125"/>
          </a:xfrm>
        </p:spPr>
        <p:txBody>
          <a:bodyPr/>
          <a:lstStyle/>
          <a:p>
            <a:pPr>
              <a:defRPr/>
            </a:pPr>
            <a:r>
              <a:rPr lang="en-US" smtClean="0"/>
              <a:t>Copyright © 2017, Elsevier, Inc. All rights reserved.</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r>
              <a:rPr lang="en-US" altLang="en-US" smtClean="0"/>
              <a:t>Down Syndrome</a:t>
            </a:r>
          </a:p>
        </p:txBody>
      </p:sp>
      <p:sp>
        <p:nvSpPr>
          <p:cNvPr id="22531" name="Rectangle 3"/>
          <p:cNvSpPr>
            <a:spLocks noGrp="1" noChangeArrowheads="1"/>
          </p:cNvSpPr>
          <p:nvPr>
            <p:ph idx="1"/>
          </p:nvPr>
        </p:nvSpPr>
        <p:spPr/>
        <p:txBody>
          <a:bodyPr/>
          <a:lstStyle/>
          <a:p>
            <a:r>
              <a:rPr lang="en-US" altLang="en-US" sz="2400" smtClean="0"/>
              <a:t>Down syndrome (DS) is a common genetic cause of mild to moderate intellectual disabilities.</a:t>
            </a:r>
          </a:p>
          <a:p>
            <a:pPr lvl="1"/>
            <a:r>
              <a:rPr lang="en-US" altLang="en-US" sz="2000" smtClean="0"/>
              <a:t>At fertilization, a male sex cell unites with a female sex cell. Each has 23 chromosomes.</a:t>
            </a:r>
          </a:p>
          <a:p>
            <a:pPr lvl="2"/>
            <a:r>
              <a:rPr lang="en-US" altLang="en-US" sz="1800" smtClean="0"/>
              <a:t>When they unite, the cell has 46 chromosomes.</a:t>
            </a:r>
          </a:p>
          <a:p>
            <a:pPr lvl="2"/>
            <a:r>
              <a:rPr lang="en-US" altLang="en-US" sz="1800" smtClean="0"/>
              <a:t>In DS, an extra 21st chromosome is present.</a:t>
            </a:r>
          </a:p>
          <a:p>
            <a:pPr lvl="3"/>
            <a:r>
              <a:rPr lang="en-US" altLang="en-US" sz="1600" smtClean="0"/>
              <a:t>The fertilized cell has 47 chromosomes.</a:t>
            </a:r>
          </a:p>
          <a:p>
            <a:r>
              <a:rPr lang="en-US" altLang="en-US" sz="2400" smtClean="0"/>
              <a:t>The DS child has certain features caused by the extra chromosome.</a:t>
            </a:r>
          </a:p>
          <a:p>
            <a:r>
              <a:rPr lang="en-US" altLang="en-US" sz="2400" smtClean="0"/>
              <a:t>Many children with DS have other health problems.</a:t>
            </a:r>
          </a:p>
          <a:p>
            <a:r>
              <a:rPr lang="en-US" altLang="en-US" sz="2400" smtClean="0"/>
              <a:t>Dementia may appear in adults with DS.</a:t>
            </a:r>
          </a:p>
        </p:txBody>
      </p:sp>
      <p:sp>
        <p:nvSpPr>
          <p:cNvPr id="2" name="Footer Placeholder 1"/>
          <p:cNvSpPr>
            <a:spLocks noGrp="1"/>
          </p:cNvSpPr>
          <p:nvPr>
            <p:ph type="ftr" sz="quarter" idx="10"/>
          </p:nvPr>
        </p:nvSpPr>
        <p:spPr/>
        <p:txBody>
          <a:bodyPr/>
          <a:lstStyle/>
          <a:p>
            <a:pPr>
              <a:defRPr/>
            </a:pPr>
            <a:r>
              <a:rPr lang="en-US" smtClean="0"/>
              <a:t>Copyright © 2017, Elsevier, Inc. All rights reserved.</a:t>
            </a:r>
            <a:endParaRPr lang="en-US" dirty="0"/>
          </a:p>
        </p:txBody>
      </p:sp>
      <p:sp>
        <p:nvSpPr>
          <p:cNvPr id="22533" name="Slide Number Placeholder 2"/>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60000"/>
              <a:buFont typeface="Wingdings 2" panose="05020102010507070707" pitchFamily="18" charset="2"/>
              <a:buChar char=""/>
              <a:defRPr sz="2800">
                <a:solidFill>
                  <a:schemeClr val="bg2"/>
                </a:solidFill>
                <a:latin typeface="Arial" panose="020B0604020202020204" pitchFamily="34" charset="0"/>
                <a:ea typeface="MS PGothic" panose="020B0600070205080204" pitchFamily="34" charset="-128"/>
              </a:defRPr>
            </a:lvl1pPr>
            <a:lvl2pPr marL="742950" indent="-285750">
              <a:spcBef>
                <a:spcPct val="20000"/>
              </a:spcBef>
              <a:buSzPct val="80000"/>
              <a:buFont typeface="Wingdings" panose="05000000000000000000" pitchFamily="2" charset="2"/>
              <a:buChar char="Ø"/>
              <a:defRPr sz="2400">
                <a:solidFill>
                  <a:schemeClr val="bg2"/>
                </a:solidFill>
                <a:latin typeface="Arial" panose="020B0604020202020204" pitchFamily="34" charset="0"/>
                <a:ea typeface="MS PGothic" panose="020B0600070205080204" pitchFamily="34" charset="-128"/>
              </a:defRPr>
            </a:lvl2pPr>
            <a:lvl3pPr marL="1143000" indent="-228600">
              <a:spcBef>
                <a:spcPct val="20000"/>
              </a:spcBef>
              <a:buSzPct val="115000"/>
              <a:buChar char="•"/>
              <a:defRPr sz="2000">
                <a:solidFill>
                  <a:schemeClr val="bg2"/>
                </a:solidFill>
                <a:latin typeface="Arial" panose="020B0604020202020204" pitchFamily="34" charset="0"/>
                <a:ea typeface="MS PGothic" panose="020B0600070205080204" pitchFamily="34" charset="-128"/>
              </a:defRPr>
            </a:lvl3pPr>
            <a:lvl4pPr marL="1600200" indent="-228600">
              <a:spcBef>
                <a:spcPct val="20000"/>
              </a:spcBef>
              <a:buSzPct val="75000"/>
              <a:buFont typeface="Wingdings 3" panose="05040102010807070707" pitchFamily="18" charset="2"/>
              <a:buChar char=""/>
              <a:defRPr>
                <a:solidFill>
                  <a:schemeClr val="bg2"/>
                </a:solidFill>
                <a:latin typeface="Arial" panose="020B0604020202020204" pitchFamily="34" charset="0"/>
                <a:ea typeface="MS PGothic" panose="020B0600070205080204" pitchFamily="34" charset="-128"/>
              </a:defRPr>
            </a:lvl4pPr>
            <a:lvl5pPr marL="2057400" indent="-228600">
              <a:spcBef>
                <a:spcPct val="20000"/>
              </a:spcBef>
              <a:buClr>
                <a:schemeClr val="tx1"/>
              </a:buClr>
              <a:buChar char="–"/>
              <a:defRPr sz="16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9pPr>
          </a:lstStyle>
          <a:p>
            <a:pPr>
              <a:spcBef>
                <a:spcPct val="0"/>
              </a:spcBef>
              <a:buSzTx/>
              <a:buFontTx/>
              <a:buNone/>
            </a:pPr>
            <a:fld id="{7BB359BE-C3E0-4AED-BA42-AD143F02F9E6}" type="slidenum">
              <a:rPr lang="en-US" altLang="en-US" sz="1000"/>
              <a:pPr>
                <a:spcBef>
                  <a:spcPct val="0"/>
                </a:spcBef>
                <a:buSzTx/>
                <a:buFontTx/>
                <a:buNone/>
              </a:pPr>
              <a:t>10</a:t>
            </a:fld>
            <a:endParaRPr lang="en-US" altLang="en-US" sz="100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en-US" altLang="en-US" smtClean="0"/>
              <a:t>Down Syndrome (Cont.)</a:t>
            </a:r>
          </a:p>
        </p:txBody>
      </p:sp>
      <p:sp>
        <p:nvSpPr>
          <p:cNvPr id="24579" name="Rectangle 3"/>
          <p:cNvSpPr>
            <a:spLocks noGrp="1" noChangeArrowheads="1"/>
          </p:cNvSpPr>
          <p:nvPr>
            <p:ph idx="1"/>
          </p:nvPr>
        </p:nvSpPr>
        <p:spPr/>
        <p:txBody>
          <a:bodyPr/>
          <a:lstStyle/>
          <a:p>
            <a:r>
              <a:rPr lang="en-US" altLang="en-US" smtClean="0"/>
              <a:t>Persons with DS need:</a:t>
            </a:r>
          </a:p>
          <a:p>
            <a:pPr lvl="1"/>
            <a:r>
              <a:rPr lang="en-US" altLang="en-US" smtClean="0"/>
              <a:t>Speech, language, physical, and occupational therapies</a:t>
            </a:r>
          </a:p>
          <a:p>
            <a:pPr lvl="1"/>
            <a:r>
              <a:rPr lang="en-US" altLang="en-US" smtClean="0"/>
              <a:t>Health and sex education</a:t>
            </a:r>
          </a:p>
          <a:p>
            <a:pPr lvl="1"/>
            <a:r>
              <a:rPr lang="en-US" altLang="en-US" smtClean="0"/>
              <a:t>A healthy diet</a:t>
            </a:r>
          </a:p>
          <a:p>
            <a:pPr lvl="1"/>
            <a:r>
              <a:rPr lang="en-US" altLang="en-US" smtClean="0"/>
              <a:t>Regular exercise</a:t>
            </a:r>
          </a:p>
        </p:txBody>
      </p:sp>
      <p:sp>
        <p:nvSpPr>
          <p:cNvPr id="2" name="Footer Placeholder 1"/>
          <p:cNvSpPr>
            <a:spLocks noGrp="1"/>
          </p:cNvSpPr>
          <p:nvPr>
            <p:ph type="ftr" sz="quarter" idx="10"/>
          </p:nvPr>
        </p:nvSpPr>
        <p:spPr/>
        <p:txBody>
          <a:bodyPr/>
          <a:lstStyle/>
          <a:p>
            <a:pPr>
              <a:defRPr/>
            </a:pPr>
            <a:r>
              <a:rPr lang="en-US" smtClean="0"/>
              <a:t>Copyright © 2017, Elsevier, Inc. All rights reserved.</a:t>
            </a:r>
            <a:endParaRPr lang="en-US" dirty="0"/>
          </a:p>
        </p:txBody>
      </p:sp>
      <p:sp>
        <p:nvSpPr>
          <p:cNvPr id="24581" name="Slide Number Placeholder 2"/>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60000"/>
              <a:buFont typeface="Wingdings 2" panose="05020102010507070707" pitchFamily="18" charset="2"/>
              <a:buChar char=""/>
              <a:defRPr sz="2800">
                <a:solidFill>
                  <a:schemeClr val="bg2"/>
                </a:solidFill>
                <a:latin typeface="Arial" panose="020B0604020202020204" pitchFamily="34" charset="0"/>
                <a:ea typeface="MS PGothic" panose="020B0600070205080204" pitchFamily="34" charset="-128"/>
              </a:defRPr>
            </a:lvl1pPr>
            <a:lvl2pPr marL="742950" indent="-285750">
              <a:spcBef>
                <a:spcPct val="20000"/>
              </a:spcBef>
              <a:buSzPct val="80000"/>
              <a:buFont typeface="Wingdings" panose="05000000000000000000" pitchFamily="2" charset="2"/>
              <a:buChar char="Ø"/>
              <a:defRPr sz="2400">
                <a:solidFill>
                  <a:schemeClr val="bg2"/>
                </a:solidFill>
                <a:latin typeface="Arial" panose="020B0604020202020204" pitchFamily="34" charset="0"/>
                <a:ea typeface="MS PGothic" panose="020B0600070205080204" pitchFamily="34" charset="-128"/>
              </a:defRPr>
            </a:lvl2pPr>
            <a:lvl3pPr marL="1143000" indent="-228600">
              <a:spcBef>
                <a:spcPct val="20000"/>
              </a:spcBef>
              <a:buSzPct val="115000"/>
              <a:buChar char="•"/>
              <a:defRPr sz="2000">
                <a:solidFill>
                  <a:schemeClr val="bg2"/>
                </a:solidFill>
                <a:latin typeface="Arial" panose="020B0604020202020204" pitchFamily="34" charset="0"/>
                <a:ea typeface="MS PGothic" panose="020B0600070205080204" pitchFamily="34" charset="-128"/>
              </a:defRPr>
            </a:lvl3pPr>
            <a:lvl4pPr marL="1600200" indent="-228600">
              <a:spcBef>
                <a:spcPct val="20000"/>
              </a:spcBef>
              <a:buSzPct val="75000"/>
              <a:buFont typeface="Wingdings 3" panose="05040102010807070707" pitchFamily="18" charset="2"/>
              <a:buChar char=""/>
              <a:defRPr>
                <a:solidFill>
                  <a:schemeClr val="bg2"/>
                </a:solidFill>
                <a:latin typeface="Arial" panose="020B0604020202020204" pitchFamily="34" charset="0"/>
                <a:ea typeface="MS PGothic" panose="020B0600070205080204" pitchFamily="34" charset="-128"/>
              </a:defRPr>
            </a:lvl4pPr>
            <a:lvl5pPr marL="2057400" indent="-228600">
              <a:spcBef>
                <a:spcPct val="20000"/>
              </a:spcBef>
              <a:buClr>
                <a:schemeClr val="tx1"/>
              </a:buClr>
              <a:buChar char="–"/>
              <a:defRPr sz="16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9pPr>
          </a:lstStyle>
          <a:p>
            <a:pPr>
              <a:spcBef>
                <a:spcPct val="0"/>
              </a:spcBef>
              <a:buSzTx/>
              <a:buFontTx/>
              <a:buNone/>
            </a:pPr>
            <a:fld id="{3092A362-4CB3-4F97-97EC-CF10E80ECDAE}" type="slidenum">
              <a:rPr lang="en-US" altLang="en-US" sz="1000"/>
              <a:pPr>
                <a:spcBef>
                  <a:spcPct val="0"/>
                </a:spcBef>
                <a:buSzTx/>
                <a:buFontTx/>
                <a:buNone/>
              </a:pPr>
              <a:t>11</a:t>
            </a:fld>
            <a:endParaRPr lang="en-US" altLang="en-US" sz="100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5"/>
          <p:cNvSpPr>
            <a:spLocks noGrp="1"/>
          </p:cNvSpPr>
          <p:nvPr>
            <p:ph type="title"/>
          </p:nvPr>
        </p:nvSpPr>
        <p:spPr/>
        <p:txBody>
          <a:bodyPr/>
          <a:lstStyle/>
          <a:p>
            <a:r>
              <a:rPr lang="en-US" altLang="en-US" smtClean="0"/>
              <a:t>Fragile X Syndrome</a:t>
            </a:r>
          </a:p>
        </p:txBody>
      </p:sp>
      <p:sp>
        <p:nvSpPr>
          <p:cNvPr id="26627" name="Content Placeholder 2"/>
          <p:cNvSpPr>
            <a:spLocks noGrp="1"/>
          </p:cNvSpPr>
          <p:nvPr>
            <p:ph idx="1"/>
          </p:nvPr>
        </p:nvSpPr>
        <p:spPr>
          <a:xfrm>
            <a:off x="685800" y="1436934"/>
            <a:ext cx="7772400" cy="4919416"/>
          </a:xfrm>
        </p:spPr>
        <p:txBody>
          <a:bodyPr/>
          <a:lstStyle/>
          <a:p>
            <a:r>
              <a:rPr lang="en-US" altLang="en-US" sz="2400" smtClean="0"/>
              <a:t>Fragile X syndrome (FXS) is the most common form of inherited intellectual disabilities.</a:t>
            </a:r>
          </a:p>
          <a:p>
            <a:pPr lvl="1"/>
            <a:r>
              <a:rPr lang="en-US" altLang="en-US" sz="2000" smtClean="0"/>
              <a:t>There is a change in the gene that makes a protein needed for brain development.</a:t>
            </a:r>
          </a:p>
          <a:p>
            <a:pPr lvl="1"/>
            <a:r>
              <a:rPr lang="en-US" altLang="en-US" sz="2000" smtClean="0"/>
              <a:t>In FXS, the body makes little or none of the protein.</a:t>
            </a:r>
          </a:p>
          <a:p>
            <a:r>
              <a:rPr lang="en-US" altLang="en-US" sz="2400" smtClean="0"/>
              <a:t>FXS has no cure.</a:t>
            </a:r>
          </a:p>
          <a:p>
            <a:r>
              <a:rPr lang="en-US" altLang="en-US" sz="2400" smtClean="0"/>
              <a:t>Help is needed to reduce or eliminate problems with these common signs and symptoms.</a:t>
            </a:r>
          </a:p>
          <a:p>
            <a:pPr lvl="1"/>
            <a:r>
              <a:rPr lang="en-US" altLang="en-US" sz="2000" smtClean="0"/>
              <a:t>Learning </a:t>
            </a:r>
          </a:p>
          <a:p>
            <a:pPr lvl="1"/>
            <a:r>
              <a:rPr lang="en-US" altLang="en-US" sz="2000" smtClean="0"/>
              <a:t>Physical</a:t>
            </a:r>
          </a:p>
          <a:p>
            <a:pPr lvl="1"/>
            <a:r>
              <a:rPr lang="en-US" altLang="en-US" sz="2000" smtClean="0"/>
              <a:t>Social and emotional</a:t>
            </a:r>
          </a:p>
          <a:p>
            <a:pPr lvl="1"/>
            <a:r>
              <a:rPr lang="en-US" altLang="en-US" sz="2000" smtClean="0"/>
              <a:t>Speech and language</a:t>
            </a:r>
          </a:p>
          <a:p>
            <a:pPr lvl="1"/>
            <a:r>
              <a:rPr lang="en-US" altLang="en-US" sz="2000" smtClean="0"/>
              <a:t>Sensory</a:t>
            </a:r>
          </a:p>
        </p:txBody>
      </p:sp>
      <p:sp>
        <p:nvSpPr>
          <p:cNvPr id="2" name="Footer Placeholder 1"/>
          <p:cNvSpPr>
            <a:spLocks noGrp="1"/>
          </p:cNvSpPr>
          <p:nvPr>
            <p:ph type="ftr" sz="quarter" idx="10"/>
          </p:nvPr>
        </p:nvSpPr>
        <p:spPr/>
        <p:txBody>
          <a:bodyPr/>
          <a:lstStyle/>
          <a:p>
            <a:pPr>
              <a:defRPr/>
            </a:pPr>
            <a:r>
              <a:rPr lang="en-US" smtClean="0"/>
              <a:t>Copyright © 2017, Elsevier, Inc. All rights reserved.</a:t>
            </a:r>
            <a:endParaRPr lang="en-US" dirty="0"/>
          </a:p>
        </p:txBody>
      </p:sp>
      <p:sp>
        <p:nvSpPr>
          <p:cNvPr id="26629" name="Slide Number Placeholder 3"/>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60000"/>
              <a:buFont typeface="Wingdings 2" panose="05020102010507070707" pitchFamily="18" charset="2"/>
              <a:buChar char=""/>
              <a:defRPr sz="2800">
                <a:solidFill>
                  <a:schemeClr val="bg2"/>
                </a:solidFill>
                <a:latin typeface="Arial" panose="020B0604020202020204" pitchFamily="34" charset="0"/>
                <a:ea typeface="MS PGothic" panose="020B0600070205080204" pitchFamily="34" charset="-128"/>
              </a:defRPr>
            </a:lvl1pPr>
            <a:lvl2pPr marL="742950" indent="-285750">
              <a:spcBef>
                <a:spcPct val="20000"/>
              </a:spcBef>
              <a:buSzPct val="80000"/>
              <a:buFont typeface="Wingdings" panose="05000000000000000000" pitchFamily="2" charset="2"/>
              <a:buChar char="Ø"/>
              <a:defRPr sz="2400">
                <a:solidFill>
                  <a:schemeClr val="bg2"/>
                </a:solidFill>
                <a:latin typeface="Arial" panose="020B0604020202020204" pitchFamily="34" charset="0"/>
                <a:ea typeface="MS PGothic" panose="020B0600070205080204" pitchFamily="34" charset="-128"/>
              </a:defRPr>
            </a:lvl2pPr>
            <a:lvl3pPr marL="1143000" indent="-228600">
              <a:spcBef>
                <a:spcPct val="20000"/>
              </a:spcBef>
              <a:buSzPct val="115000"/>
              <a:buChar char="•"/>
              <a:defRPr sz="2000">
                <a:solidFill>
                  <a:schemeClr val="bg2"/>
                </a:solidFill>
                <a:latin typeface="Arial" panose="020B0604020202020204" pitchFamily="34" charset="0"/>
                <a:ea typeface="MS PGothic" panose="020B0600070205080204" pitchFamily="34" charset="-128"/>
              </a:defRPr>
            </a:lvl3pPr>
            <a:lvl4pPr marL="1600200" indent="-228600">
              <a:spcBef>
                <a:spcPct val="20000"/>
              </a:spcBef>
              <a:buSzPct val="75000"/>
              <a:buFont typeface="Wingdings 3" panose="05040102010807070707" pitchFamily="18" charset="2"/>
              <a:buChar char=""/>
              <a:defRPr>
                <a:solidFill>
                  <a:schemeClr val="bg2"/>
                </a:solidFill>
                <a:latin typeface="Arial" panose="020B0604020202020204" pitchFamily="34" charset="0"/>
                <a:ea typeface="MS PGothic" panose="020B0600070205080204" pitchFamily="34" charset="-128"/>
              </a:defRPr>
            </a:lvl4pPr>
            <a:lvl5pPr marL="2057400" indent="-228600">
              <a:spcBef>
                <a:spcPct val="20000"/>
              </a:spcBef>
              <a:buClr>
                <a:schemeClr val="tx1"/>
              </a:buClr>
              <a:buChar char="–"/>
              <a:defRPr sz="16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9pPr>
          </a:lstStyle>
          <a:p>
            <a:pPr>
              <a:spcBef>
                <a:spcPct val="0"/>
              </a:spcBef>
              <a:buSzTx/>
              <a:buFontTx/>
              <a:buNone/>
            </a:pPr>
            <a:fld id="{48905D92-65D6-4733-967E-0C62D207DFAE}" type="slidenum">
              <a:rPr lang="en-US" altLang="en-US" sz="1000"/>
              <a:pPr>
                <a:spcBef>
                  <a:spcPct val="0"/>
                </a:spcBef>
                <a:buSzTx/>
                <a:buFontTx/>
                <a:buNone/>
              </a:pPr>
              <a:t>12</a:t>
            </a:fld>
            <a:endParaRPr lang="en-US" altLang="en-US" sz="100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r>
              <a:rPr lang="en-US" altLang="en-US" smtClean="0"/>
              <a:t>Cerebral Palsy</a:t>
            </a:r>
          </a:p>
        </p:txBody>
      </p:sp>
      <p:sp>
        <p:nvSpPr>
          <p:cNvPr id="28675" name="Rectangle 3"/>
          <p:cNvSpPr>
            <a:spLocks noGrp="1" noChangeArrowheads="1"/>
          </p:cNvSpPr>
          <p:nvPr>
            <p:ph idx="1"/>
          </p:nvPr>
        </p:nvSpPr>
        <p:spPr>
          <a:xfrm>
            <a:off x="685800" y="1485059"/>
            <a:ext cx="7772400" cy="4454525"/>
          </a:xfrm>
        </p:spPr>
        <p:txBody>
          <a:bodyPr/>
          <a:lstStyle/>
          <a:p>
            <a:r>
              <a:rPr lang="en-US" altLang="en-US" dirty="0" smtClean="0"/>
              <a:t>Cerebral palsy (CP) is a group of disorders involving muscle weakness or poor muscle control.</a:t>
            </a:r>
          </a:p>
          <a:p>
            <a:pPr lvl="1"/>
            <a:r>
              <a:rPr lang="en-US" altLang="en-US" dirty="0" smtClean="0"/>
              <a:t>The defect is in the motor region of the brain.</a:t>
            </a:r>
          </a:p>
          <a:p>
            <a:pPr lvl="2"/>
            <a:r>
              <a:rPr lang="en-US" altLang="en-US" dirty="0" smtClean="0"/>
              <a:t>Abnormal movements, posture, and coordination result.</a:t>
            </a:r>
          </a:p>
          <a:p>
            <a:pPr lvl="2"/>
            <a:r>
              <a:rPr lang="en-US" altLang="en-US" dirty="0" smtClean="0"/>
              <a:t>The defect is from brain damage before, during, or within a few years after birth.</a:t>
            </a:r>
          </a:p>
          <a:p>
            <a:r>
              <a:rPr lang="en-US" altLang="en-US" dirty="0" smtClean="0"/>
              <a:t>Causes include:</a:t>
            </a:r>
          </a:p>
          <a:p>
            <a:pPr lvl="1"/>
            <a:r>
              <a:rPr lang="en-US" altLang="en-US" dirty="0" smtClean="0"/>
              <a:t>Lack of oxygen to the brain</a:t>
            </a:r>
          </a:p>
          <a:p>
            <a:pPr lvl="1"/>
            <a:r>
              <a:rPr lang="en-US" altLang="en-US" dirty="0" smtClean="0"/>
              <a:t>The brain not developing properly</a:t>
            </a:r>
          </a:p>
          <a:p>
            <a:r>
              <a:rPr lang="en-US" altLang="en-US" dirty="0" smtClean="0"/>
              <a:t>There is no cure.</a:t>
            </a:r>
          </a:p>
        </p:txBody>
      </p:sp>
      <p:sp>
        <p:nvSpPr>
          <p:cNvPr id="2" name="Footer Placeholder 1"/>
          <p:cNvSpPr>
            <a:spLocks noGrp="1"/>
          </p:cNvSpPr>
          <p:nvPr>
            <p:ph type="ftr" sz="quarter" idx="10"/>
          </p:nvPr>
        </p:nvSpPr>
        <p:spPr/>
        <p:txBody>
          <a:bodyPr/>
          <a:lstStyle/>
          <a:p>
            <a:pPr>
              <a:defRPr/>
            </a:pPr>
            <a:r>
              <a:rPr lang="en-US" smtClean="0"/>
              <a:t>Copyright © 2017, Elsevier, Inc. All rights reserved.</a:t>
            </a:r>
            <a:endParaRPr lang="en-US" dirty="0"/>
          </a:p>
        </p:txBody>
      </p:sp>
      <p:sp>
        <p:nvSpPr>
          <p:cNvPr id="28677" name="Slide Number Placeholder 2"/>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60000"/>
              <a:buFont typeface="Wingdings 2" panose="05020102010507070707" pitchFamily="18" charset="2"/>
              <a:buChar char=""/>
              <a:defRPr sz="2800">
                <a:solidFill>
                  <a:schemeClr val="bg2"/>
                </a:solidFill>
                <a:latin typeface="Arial" panose="020B0604020202020204" pitchFamily="34" charset="0"/>
                <a:ea typeface="MS PGothic" panose="020B0600070205080204" pitchFamily="34" charset="-128"/>
              </a:defRPr>
            </a:lvl1pPr>
            <a:lvl2pPr marL="742950" indent="-285750">
              <a:spcBef>
                <a:spcPct val="20000"/>
              </a:spcBef>
              <a:buSzPct val="80000"/>
              <a:buFont typeface="Wingdings" panose="05000000000000000000" pitchFamily="2" charset="2"/>
              <a:buChar char="Ø"/>
              <a:defRPr sz="2400">
                <a:solidFill>
                  <a:schemeClr val="bg2"/>
                </a:solidFill>
                <a:latin typeface="Arial" panose="020B0604020202020204" pitchFamily="34" charset="0"/>
                <a:ea typeface="MS PGothic" panose="020B0600070205080204" pitchFamily="34" charset="-128"/>
              </a:defRPr>
            </a:lvl2pPr>
            <a:lvl3pPr marL="1143000" indent="-228600">
              <a:spcBef>
                <a:spcPct val="20000"/>
              </a:spcBef>
              <a:buSzPct val="115000"/>
              <a:buChar char="•"/>
              <a:defRPr sz="2000">
                <a:solidFill>
                  <a:schemeClr val="bg2"/>
                </a:solidFill>
                <a:latin typeface="Arial" panose="020B0604020202020204" pitchFamily="34" charset="0"/>
                <a:ea typeface="MS PGothic" panose="020B0600070205080204" pitchFamily="34" charset="-128"/>
              </a:defRPr>
            </a:lvl3pPr>
            <a:lvl4pPr marL="1600200" indent="-228600">
              <a:spcBef>
                <a:spcPct val="20000"/>
              </a:spcBef>
              <a:buSzPct val="75000"/>
              <a:buFont typeface="Wingdings 3" panose="05040102010807070707" pitchFamily="18" charset="2"/>
              <a:buChar char=""/>
              <a:defRPr>
                <a:solidFill>
                  <a:schemeClr val="bg2"/>
                </a:solidFill>
                <a:latin typeface="Arial" panose="020B0604020202020204" pitchFamily="34" charset="0"/>
                <a:ea typeface="MS PGothic" panose="020B0600070205080204" pitchFamily="34" charset="-128"/>
              </a:defRPr>
            </a:lvl4pPr>
            <a:lvl5pPr marL="2057400" indent="-228600">
              <a:spcBef>
                <a:spcPct val="20000"/>
              </a:spcBef>
              <a:buClr>
                <a:schemeClr val="tx1"/>
              </a:buClr>
              <a:buChar char="–"/>
              <a:defRPr sz="16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9pPr>
          </a:lstStyle>
          <a:p>
            <a:pPr>
              <a:spcBef>
                <a:spcPct val="0"/>
              </a:spcBef>
              <a:buSzTx/>
              <a:buFontTx/>
              <a:buNone/>
            </a:pPr>
            <a:fld id="{6A7C7FC7-DCCE-444E-B7DC-E3BEB19EBEE9}" type="slidenum">
              <a:rPr lang="en-US" altLang="en-US" sz="1000"/>
              <a:pPr>
                <a:spcBef>
                  <a:spcPct val="0"/>
                </a:spcBef>
                <a:buSzTx/>
                <a:buFontTx/>
                <a:buNone/>
              </a:pPr>
              <a:t>13</a:t>
            </a:fld>
            <a:endParaRPr lang="en-US" altLang="en-US" sz="100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r>
              <a:rPr lang="en-US" altLang="en-US" smtClean="0"/>
              <a:t>Cerebral Palsy (Cont.)</a:t>
            </a:r>
          </a:p>
        </p:txBody>
      </p:sp>
      <p:sp>
        <p:nvSpPr>
          <p:cNvPr id="30723" name="Rectangle 3"/>
          <p:cNvSpPr>
            <a:spLocks noGrp="1" noChangeArrowheads="1"/>
          </p:cNvSpPr>
          <p:nvPr>
            <p:ph idx="1"/>
          </p:nvPr>
        </p:nvSpPr>
        <p:spPr/>
        <p:txBody>
          <a:bodyPr/>
          <a:lstStyle/>
          <a:p>
            <a:r>
              <a:rPr lang="en-US" altLang="en-US" sz="2400" smtClean="0"/>
              <a:t>Infants at risk include those who:</a:t>
            </a:r>
          </a:p>
          <a:p>
            <a:pPr lvl="1"/>
            <a:r>
              <a:rPr lang="en-US" altLang="en-US" sz="2000" smtClean="0"/>
              <a:t>Are premature</a:t>
            </a:r>
          </a:p>
          <a:p>
            <a:pPr lvl="1"/>
            <a:r>
              <a:rPr lang="en-US" altLang="en-US" sz="2000" smtClean="0"/>
              <a:t>Have low birth weight</a:t>
            </a:r>
          </a:p>
          <a:p>
            <a:pPr lvl="1"/>
            <a:r>
              <a:rPr lang="en-US" altLang="en-US" sz="2000" smtClean="0"/>
              <a:t>Do not cry within the first 5 minutes after birth</a:t>
            </a:r>
          </a:p>
          <a:p>
            <a:pPr lvl="1"/>
            <a:r>
              <a:rPr lang="en-US" altLang="en-US" sz="2000" smtClean="0"/>
              <a:t>Need mechanical ventilation</a:t>
            </a:r>
          </a:p>
          <a:p>
            <a:pPr lvl="1"/>
            <a:r>
              <a:rPr lang="en-US" altLang="en-US" sz="2000" smtClean="0"/>
              <a:t>Have bleeding in the brain</a:t>
            </a:r>
          </a:p>
          <a:p>
            <a:pPr lvl="1"/>
            <a:r>
              <a:rPr lang="en-US" altLang="en-US" sz="2000" smtClean="0"/>
              <a:t>Have heart, kidney, or spinal cord defects</a:t>
            </a:r>
          </a:p>
          <a:p>
            <a:pPr lvl="1"/>
            <a:r>
              <a:rPr lang="en-US" altLang="en-US" sz="2000" smtClean="0"/>
              <a:t>Have blood problems</a:t>
            </a:r>
          </a:p>
          <a:p>
            <a:pPr lvl="1"/>
            <a:r>
              <a:rPr lang="en-US" altLang="en-US" sz="2000" smtClean="0"/>
              <a:t>Have seizures</a:t>
            </a:r>
          </a:p>
          <a:p>
            <a:pPr lvl="1"/>
            <a:r>
              <a:rPr lang="en-US" altLang="en-US" sz="2000" smtClean="0"/>
              <a:t>Have fetal alcohol syndrome</a:t>
            </a:r>
          </a:p>
          <a:p>
            <a:r>
              <a:rPr lang="en-US" altLang="en-US" sz="2400" smtClean="0"/>
              <a:t>Brain damage in infancy and early childhood also can result in CP.</a:t>
            </a:r>
          </a:p>
        </p:txBody>
      </p:sp>
      <p:sp>
        <p:nvSpPr>
          <p:cNvPr id="2" name="Footer Placeholder 1"/>
          <p:cNvSpPr>
            <a:spLocks noGrp="1"/>
          </p:cNvSpPr>
          <p:nvPr>
            <p:ph type="ftr" sz="quarter" idx="10"/>
          </p:nvPr>
        </p:nvSpPr>
        <p:spPr/>
        <p:txBody>
          <a:bodyPr/>
          <a:lstStyle/>
          <a:p>
            <a:pPr>
              <a:defRPr/>
            </a:pPr>
            <a:r>
              <a:rPr lang="en-US" smtClean="0"/>
              <a:t>Copyright © 2017, Elsevier, Inc. All rights reserved.</a:t>
            </a:r>
            <a:endParaRPr lang="en-US" dirty="0"/>
          </a:p>
        </p:txBody>
      </p:sp>
      <p:sp>
        <p:nvSpPr>
          <p:cNvPr id="30725" name="Slide Number Placeholder 2"/>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60000"/>
              <a:buFont typeface="Wingdings 2" panose="05020102010507070707" pitchFamily="18" charset="2"/>
              <a:buChar char=""/>
              <a:defRPr sz="2800">
                <a:solidFill>
                  <a:schemeClr val="bg2"/>
                </a:solidFill>
                <a:latin typeface="Arial" panose="020B0604020202020204" pitchFamily="34" charset="0"/>
                <a:ea typeface="MS PGothic" panose="020B0600070205080204" pitchFamily="34" charset="-128"/>
              </a:defRPr>
            </a:lvl1pPr>
            <a:lvl2pPr marL="742950" indent="-285750">
              <a:spcBef>
                <a:spcPct val="20000"/>
              </a:spcBef>
              <a:buSzPct val="80000"/>
              <a:buFont typeface="Wingdings" panose="05000000000000000000" pitchFamily="2" charset="2"/>
              <a:buChar char="Ø"/>
              <a:defRPr sz="2400">
                <a:solidFill>
                  <a:schemeClr val="bg2"/>
                </a:solidFill>
                <a:latin typeface="Arial" panose="020B0604020202020204" pitchFamily="34" charset="0"/>
                <a:ea typeface="MS PGothic" panose="020B0600070205080204" pitchFamily="34" charset="-128"/>
              </a:defRPr>
            </a:lvl2pPr>
            <a:lvl3pPr marL="1143000" indent="-228600">
              <a:spcBef>
                <a:spcPct val="20000"/>
              </a:spcBef>
              <a:buSzPct val="115000"/>
              <a:buChar char="•"/>
              <a:defRPr sz="2000">
                <a:solidFill>
                  <a:schemeClr val="bg2"/>
                </a:solidFill>
                <a:latin typeface="Arial" panose="020B0604020202020204" pitchFamily="34" charset="0"/>
                <a:ea typeface="MS PGothic" panose="020B0600070205080204" pitchFamily="34" charset="-128"/>
              </a:defRPr>
            </a:lvl3pPr>
            <a:lvl4pPr marL="1600200" indent="-228600">
              <a:spcBef>
                <a:spcPct val="20000"/>
              </a:spcBef>
              <a:buSzPct val="75000"/>
              <a:buFont typeface="Wingdings 3" panose="05040102010807070707" pitchFamily="18" charset="2"/>
              <a:buChar char=""/>
              <a:defRPr>
                <a:solidFill>
                  <a:schemeClr val="bg2"/>
                </a:solidFill>
                <a:latin typeface="Arial" panose="020B0604020202020204" pitchFamily="34" charset="0"/>
                <a:ea typeface="MS PGothic" panose="020B0600070205080204" pitchFamily="34" charset="-128"/>
              </a:defRPr>
            </a:lvl4pPr>
            <a:lvl5pPr marL="2057400" indent="-228600">
              <a:spcBef>
                <a:spcPct val="20000"/>
              </a:spcBef>
              <a:buClr>
                <a:schemeClr val="tx1"/>
              </a:buClr>
              <a:buChar char="–"/>
              <a:defRPr sz="16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9pPr>
          </a:lstStyle>
          <a:p>
            <a:pPr>
              <a:spcBef>
                <a:spcPct val="0"/>
              </a:spcBef>
              <a:buSzTx/>
              <a:buFontTx/>
              <a:buNone/>
            </a:pPr>
            <a:fld id="{D38431B6-F39A-441C-811E-CDB034554F60}" type="slidenum">
              <a:rPr lang="en-US" altLang="en-US" sz="1000"/>
              <a:pPr>
                <a:spcBef>
                  <a:spcPct val="0"/>
                </a:spcBef>
                <a:buSzTx/>
                <a:buFontTx/>
                <a:buNone/>
              </a:pPr>
              <a:t>14</a:t>
            </a:fld>
            <a:endParaRPr lang="en-US" altLang="en-US" sz="100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r>
              <a:rPr lang="en-US" altLang="en-US" smtClean="0"/>
              <a:t>Cerebral Palsy (Cont.)</a:t>
            </a:r>
          </a:p>
        </p:txBody>
      </p:sp>
      <p:sp>
        <p:nvSpPr>
          <p:cNvPr id="32771" name="Rectangle 3"/>
          <p:cNvSpPr>
            <a:spLocks noGrp="1" noChangeArrowheads="1"/>
          </p:cNvSpPr>
          <p:nvPr>
            <p:ph idx="1"/>
          </p:nvPr>
        </p:nvSpPr>
        <p:spPr/>
        <p:txBody>
          <a:bodyPr/>
          <a:lstStyle/>
          <a:p>
            <a:r>
              <a:rPr lang="en-US" altLang="en-US" sz="2400" smtClean="0"/>
              <a:t>Body movements and body parts are affected. The following types are the most common:</a:t>
            </a:r>
          </a:p>
          <a:p>
            <a:pPr lvl="1"/>
            <a:r>
              <a:rPr lang="en-US" altLang="en-US" sz="2000" smtClean="0"/>
              <a:t>Spastic cerebral palsy</a:t>
            </a:r>
          </a:p>
          <a:p>
            <a:pPr lvl="1"/>
            <a:r>
              <a:rPr lang="en-US" altLang="en-US" sz="2000" smtClean="0"/>
              <a:t>Athetoid cerebral palsy</a:t>
            </a:r>
          </a:p>
          <a:p>
            <a:r>
              <a:rPr lang="en-US" altLang="en-US" sz="2400" smtClean="0"/>
              <a:t>The following terms describe the body parts involved:</a:t>
            </a:r>
          </a:p>
          <a:p>
            <a:pPr lvl="1"/>
            <a:r>
              <a:rPr lang="en-US" altLang="en-US" sz="2000" smtClean="0"/>
              <a:t>Hemiplegia—The arm and leg on one side are paralyzed.</a:t>
            </a:r>
          </a:p>
          <a:p>
            <a:pPr lvl="1"/>
            <a:r>
              <a:rPr lang="en-US" altLang="en-US" sz="2000" smtClean="0"/>
              <a:t>Diplegia—Similar body parts are affected on both sides of the body. Both arms or both legs are paralyzed.</a:t>
            </a:r>
          </a:p>
          <a:p>
            <a:pPr lvl="1"/>
            <a:r>
              <a:rPr lang="en-US" altLang="en-US" sz="2000" smtClean="0"/>
              <a:t>Quadriplegia—Both arms, both legs, and the trunk and neck muscles are paralyzed.</a:t>
            </a:r>
          </a:p>
        </p:txBody>
      </p:sp>
      <p:sp>
        <p:nvSpPr>
          <p:cNvPr id="2" name="Footer Placeholder 1"/>
          <p:cNvSpPr>
            <a:spLocks noGrp="1"/>
          </p:cNvSpPr>
          <p:nvPr>
            <p:ph type="ftr" sz="quarter" idx="10"/>
          </p:nvPr>
        </p:nvSpPr>
        <p:spPr/>
        <p:txBody>
          <a:bodyPr/>
          <a:lstStyle/>
          <a:p>
            <a:pPr>
              <a:defRPr/>
            </a:pPr>
            <a:r>
              <a:rPr lang="en-US" smtClean="0"/>
              <a:t>Copyright © 2017, Elsevier, Inc. All rights reserved.</a:t>
            </a:r>
            <a:endParaRPr lang="en-US" dirty="0"/>
          </a:p>
        </p:txBody>
      </p:sp>
      <p:sp>
        <p:nvSpPr>
          <p:cNvPr id="32773" name="Slide Number Placeholder 2"/>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60000"/>
              <a:buFont typeface="Wingdings 2" panose="05020102010507070707" pitchFamily="18" charset="2"/>
              <a:buChar char=""/>
              <a:defRPr sz="2800">
                <a:solidFill>
                  <a:schemeClr val="bg2"/>
                </a:solidFill>
                <a:latin typeface="Arial" panose="020B0604020202020204" pitchFamily="34" charset="0"/>
                <a:ea typeface="MS PGothic" panose="020B0600070205080204" pitchFamily="34" charset="-128"/>
              </a:defRPr>
            </a:lvl1pPr>
            <a:lvl2pPr marL="742950" indent="-285750">
              <a:spcBef>
                <a:spcPct val="20000"/>
              </a:spcBef>
              <a:buSzPct val="80000"/>
              <a:buFont typeface="Wingdings" panose="05000000000000000000" pitchFamily="2" charset="2"/>
              <a:buChar char="Ø"/>
              <a:defRPr sz="2400">
                <a:solidFill>
                  <a:schemeClr val="bg2"/>
                </a:solidFill>
                <a:latin typeface="Arial" panose="020B0604020202020204" pitchFamily="34" charset="0"/>
                <a:ea typeface="MS PGothic" panose="020B0600070205080204" pitchFamily="34" charset="-128"/>
              </a:defRPr>
            </a:lvl2pPr>
            <a:lvl3pPr marL="1143000" indent="-228600">
              <a:spcBef>
                <a:spcPct val="20000"/>
              </a:spcBef>
              <a:buSzPct val="115000"/>
              <a:buChar char="•"/>
              <a:defRPr sz="2000">
                <a:solidFill>
                  <a:schemeClr val="bg2"/>
                </a:solidFill>
                <a:latin typeface="Arial" panose="020B0604020202020204" pitchFamily="34" charset="0"/>
                <a:ea typeface="MS PGothic" panose="020B0600070205080204" pitchFamily="34" charset="-128"/>
              </a:defRPr>
            </a:lvl3pPr>
            <a:lvl4pPr marL="1600200" indent="-228600">
              <a:spcBef>
                <a:spcPct val="20000"/>
              </a:spcBef>
              <a:buSzPct val="75000"/>
              <a:buFont typeface="Wingdings 3" panose="05040102010807070707" pitchFamily="18" charset="2"/>
              <a:buChar char=""/>
              <a:defRPr>
                <a:solidFill>
                  <a:schemeClr val="bg2"/>
                </a:solidFill>
                <a:latin typeface="Arial" panose="020B0604020202020204" pitchFamily="34" charset="0"/>
                <a:ea typeface="MS PGothic" panose="020B0600070205080204" pitchFamily="34" charset="-128"/>
              </a:defRPr>
            </a:lvl4pPr>
            <a:lvl5pPr marL="2057400" indent="-228600">
              <a:spcBef>
                <a:spcPct val="20000"/>
              </a:spcBef>
              <a:buClr>
                <a:schemeClr val="tx1"/>
              </a:buClr>
              <a:buChar char="–"/>
              <a:defRPr sz="16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9pPr>
          </a:lstStyle>
          <a:p>
            <a:pPr>
              <a:spcBef>
                <a:spcPct val="0"/>
              </a:spcBef>
              <a:buSzTx/>
              <a:buFontTx/>
              <a:buNone/>
            </a:pPr>
            <a:fld id="{92DAF6F1-9541-4E0C-A866-222A0D85BD19}" type="slidenum">
              <a:rPr lang="en-US" altLang="en-US" sz="1000"/>
              <a:pPr>
                <a:spcBef>
                  <a:spcPct val="0"/>
                </a:spcBef>
                <a:buSzTx/>
                <a:buFontTx/>
                <a:buNone/>
              </a:pPr>
              <a:t>15</a:t>
            </a:fld>
            <a:endParaRPr lang="en-US" altLang="en-US" sz="100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r>
              <a:rPr lang="en-US" altLang="en-US" smtClean="0"/>
              <a:t>Cerebral Palsy (Cont.)</a:t>
            </a:r>
          </a:p>
        </p:txBody>
      </p:sp>
      <p:sp>
        <p:nvSpPr>
          <p:cNvPr id="34819" name="Rectangle 3"/>
          <p:cNvSpPr>
            <a:spLocks noGrp="1" noChangeArrowheads="1"/>
          </p:cNvSpPr>
          <p:nvPr>
            <p:ph idx="1"/>
          </p:nvPr>
        </p:nvSpPr>
        <p:spPr/>
        <p:txBody>
          <a:bodyPr/>
          <a:lstStyle/>
          <a:p>
            <a:pPr>
              <a:spcBef>
                <a:spcPts val="400"/>
              </a:spcBef>
            </a:pPr>
            <a:r>
              <a:rPr lang="en-US" altLang="en-US" smtClean="0"/>
              <a:t>The person with CP can have many other impairments.</a:t>
            </a:r>
          </a:p>
          <a:p>
            <a:pPr>
              <a:spcBef>
                <a:spcPts val="400"/>
              </a:spcBef>
            </a:pPr>
            <a:r>
              <a:rPr lang="en-US" altLang="en-US" smtClean="0"/>
              <a:t>Care needs depend on the degree of brain damage.</a:t>
            </a:r>
          </a:p>
          <a:p>
            <a:pPr lvl="1">
              <a:spcBef>
                <a:spcPts val="400"/>
              </a:spcBef>
            </a:pPr>
            <a:r>
              <a:rPr lang="en-US" altLang="en-US" smtClean="0"/>
              <a:t>Disabilities range from mild to severe.</a:t>
            </a:r>
          </a:p>
          <a:p>
            <a:pPr lvl="1">
              <a:spcBef>
                <a:spcPts val="400"/>
              </a:spcBef>
            </a:pPr>
            <a:r>
              <a:rPr lang="en-US" altLang="en-US" smtClean="0"/>
              <a:t>The goal is independence to the extent possible.</a:t>
            </a:r>
          </a:p>
          <a:p>
            <a:pPr lvl="2">
              <a:spcBef>
                <a:spcPts val="400"/>
              </a:spcBef>
            </a:pPr>
            <a:r>
              <a:rPr lang="en-US" altLang="en-US" smtClean="0"/>
              <a:t>Physical, occupational, and speech therapies can help.</a:t>
            </a:r>
          </a:p>
          <a:p>
            <a:pPr lvl="2">
              <a:spcBef>
                <a:spcPts val="400"/>
              </a:spcBef>
            </a:pPr>
            <a:r>
              <a:rPr lang="en-US" altLang="en-US" smtClean="0"/>
              <a:t>Some persons use braces, walkers, crutches, or wheelchairs.</a:t>
            </a:r>
          </a:p>
          <a:p>
            <a:pPr lvl="2">
              <a:spcBef>
                <a:spcPts val="400"/>
              </a:spcBef>
            </a:pPr>
            <a:r>
              <a:rPr lang="en-US" altLang="en-US" smtClean="0"/>
              <a:t>Some need vision and hearing aids.</a:t>
            </a:r>
          </a:p>
          <a:p>
            <a:pPr lvl="2">
              <a:spcBef>
                <a:spcPts val="400"/>
              </a:spcBef>
            </a:pPr>
            <a:r>
              <a:rPr lang="en-US" altLang="en-US" smtClean="0"/>
              <a:t>Drugs can control seizures.</a:t>
            </a:r>
          </a:p>
          <a:p>
            <a:pPr lvl="2">
              <a:spcBef>
                <a:spcPts val="400"/>
              </a:spcBef>
            </a:pPr>
            <a:r>
              <a:rPr lang="en-US" altLang="en-US" smtClean="0"/>
              <a:t>Surgery and drugs can help some muscle problems.</a:t>
            </a:r>
          </a:p>
        </p:txBody>
      </p:sp>
      <p:sp>
        <p:nvSpPr>
          <p:cNvPr id="2" name="Footer Placeholder 1"/>
          <p:cNvSpPr>
            <a:spLocks noGrp="1"/>
          </p:cNvSpPr>
          <p:nvPr>
            <p:ph type="ftr" sz="quarter" idx="10"/>
          </p:nvPr>
        </p:nvSpPr>
        <p:spPr/>
        <p:txBody>
          <a:bodyPr/>
          <a:lstStyle/>
          <a:p>
            <a:pPr>
              <a:defRPr/>
            </a:pPr>
            <a:r>
              <a:rPr lang="en-US" smtClean="0"/>
              <a:t>Copyright © 2017, Elsevier, Inc. All rights reserved.</a:t>
            </a:r>
            <a:endParaRPr lang="en-US" dirty="0"/>
          </a:p>
        </p:txBody>
      </p:sp>
      <p:sp>
        <p:nvSpPr>
          <p:cNvPr id="34821" name="Slide Number Placeholder 2"/>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60000"/>
              <a:buFont typeface="Wingdings 2" panose="05020102010507070707" pitchFamily="18" charset="2"/>
              <a:buChar char=""/>
              <a:defRPr sz="2800">
                <a:solidFill>
                  <a:schemeClr val="bg2"/>
                </a:solidFill>
                <a:latin typeface="Arial" panose="020B0604020202020204" pitchFamily="34" charset="0"/>
                <a:ea typeface="MS PGothic" panose="020B0600070205080204" pitchFamily="34" charset="-128"/>
              </a:defRPr>
            </a:lvl1pPr>
            <a:lvl2pPr marL="742950" indent="-285750">
              <a:spcBef>
                <a:spcPct val="20000"/>
              </a:spcBef>
              <a:buSzPct val="80000"/>
              <a:buFont typeface="Wingdings" panose="05000000000000000000" pitchFamily="2" charset="2"/>
              <a:buChar char="Ø"/>
              <a:defRPr sz="2400">
                <a:solidFill>
                  <a:schemeClr val="bg2"/>
                </a:solidFill>
                <a:latin typeface="Arial" panose="020B0604020202020204" pitchFamily="34" charset="0"/>
                <a:ea typeface="MS PGothic" panose="020B0600070205080204" pitchFamily="34" charset="-128"/>
              </a:defRPr>
            </a:lvl2pPr>
            <a:lvl3pPr marL="1143000" indent="-228600">
              <a:spcBef>
                <a:spcPct val="20000"/>
              </a:spcBef>
              <a:buSzPct val="115000"/>
              <a:buChar char="•"/>
              <a:defRPr sz="2000">
                <a:solidFill>
                  <a:schemeClr val="bg2"/>
                </a:solidFill>
                <a:latin typeface="Arial" panose="020B0604020202020204" pitchFamily="34" charset="0"/>
                <a:ea typeface="MS PGothic" panose="020B0600070205080204" pitchFamily="34" charset="-128"/>
              </a:defRPr>
            </a:lvl3pPr>
            <a:lvl4pPr marL="1600200" indent="-228600">
              <a:spcBef>
                <a:spcPct val="20000"/>
              </a:spcBef>
              <a:buSzPct val="75000"/>
              <a:buFont typeface="Wingdings 3" panose="05040102010807070707" pitchFamily="18" charset="2"/>
              <a:buChar char=""/>
              <a:defRPr>
                <a:solidFill>
                  <a:schemeClr val="bg2"/>
                </a:solidFill>
                <a:latin typeface="Arial" panose="020B0604020202020204" pitchFamily="34" charset="0"/>
                <a:ea typeface="MS PGothic" panose="020B0600070205080204" pitchFamily="34" charset="-128"/>
              </a:defRPr>
            </a:lvl4pPr>
            <a:lvl5pPr marL="2057400" indent="-228600">
              <a:spcBef>
                <a:spcPct val="20000"/>
              </a:spcBef>
              <a:buClr>
                <a:schemeClr val="tx1"/>
              </a:buClr>
              <a:buChar char="–"/>
              <a:defRPr sz="16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9pPr>
          </a:lstStyle>
          <a:p>
            <a:pPr>
              <a:spcBef>
                <a:spcPct val="0"/>
              </a:spcBef>
              <a:buSzTx/>
              <a:buFontTx/>
              <a:buNone/>
            </a:pPr>
            <a:fld id="{4846DF94-9411-4F42-A4EB-5E8B0E1F29F1}" type="slidenum">
              <a:rPr lang="en-US" altLang="en-US" sz="1000"/>
              <a:pPr>
                <a:spcBef>
                  <a:spcPct val="0"/>
                </a:spcBef>
                <a:buSzTx/>
                <a:buFontTx/>
                <a:buNone/>
              </a:pPr>
              <a:t>16</a:t>
            </a:fld>
            <a:endParaRPr lang="en-US" altLang="en-US" sz="100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r>
              <a:rPr lang="en-US" altLang="en-US" smtClean="0"/>
              <a:t>Autism</a:t>
            </a:r>
          </a:p>
        </p:txBody>
      </p:sp>
      <p:sp>
        <p:nvSpPr>
          <p:cNvPr id="36867" name="Rectangle 3"/>
          <p:cNvSpPr>
            <a:spLocks noGrp="1" noChangeArrowheads="1"/>
          </p:cNvSpPr>
          <p:nvPr>
            <p:ph idx="1"/>
          </p:nvPr>
        </p:nvSpPr>
        <p:spPr/>
        <p:txBody>
          <a:bodyPr/>
          <a:lstStyle/>
          <a:p>
            <a:r>
              <a:rPr lang="en-US" altLang="en-US" smtClean="0"/>
              <a:t>Autism is a brain disorder with no cure.</a:t>
            </a:r>
          </a:p>
          <a:p>
            <a:pPr lvl="1"/>
            <a:r>
              <a:rPr lang="en-US" altLang="en-US" smtClean="0"/>
              <a:t>The child has:</a:t>
            </a:r>
          </a:p>
          <a:p>
            <a:pPr lvl="2"/>
            <a:r>
              <a:rPr lang="en-US" altLang="en-US" smtClean="0"/>
              <a:t>Problems with social skills</a:t>
            </a:r>
          </a:p>
          <a:p>
            <a:pPr lvl="2"/>
            <a:r>
              <a:rPr lang="en-US" altLang="en-US" smtClean="0"/>
              <a:t>Verbal and nonverbal communication problems</a:t>
            </a:r>
          </a:p>
          <a:p>
            <a:pPr lvl="2"/>
            <a:r>
              <a:rPr lang="en-US" altLang="en-US" smtClean="0"/>
              <a:t>Repetitive behaviors and routines</a:t>
            </a:r>
          </a:p>
          <a:p>
            <a:pPr lvl="2"/>
            <a:r>
              <a:rPr lang="en-US" altLang="en-US" smtClean="0"/>
              <a:t>Narrow interests</a:t>
            </a:r>
          </a:p>
          <a:p>
            <a:r>
              <a:rPr lang="en-US" altLang="en-US" smtClean="0"/>
              <a:t>Autism is more common in boys than in girls.</a:t>
            </a:r>
          </a:p>
          <a:p>
            <a:r>
              <a:rPr lang="en-US" altLang="en-US" smtClean="0"/>
              <a:t>The cause is unknown.</a:t>
            </a:r>
          </a:p>
          <a:p>
            <a:pPr lvl="1"/>
            <a:r>
              <a:rPr lang="en-US" altLang="en-US" smtClean="0"/>
              <a:t>Genetics and environmental factors may be involved.</a:t>
            </a:r>
          </a:p>
        </p:txBody>
      </p:sp>
      <p:sp>
        <p:nvSpPr>
          <p:cNvPr id="2" name="Footer Placeholder 1"/>
          <p:cNvSpPr>
            <a:spLocks noGrp="1"/>
          </p:cNvSpPr>
          <p:nvPr>
            <p:ph type="ftr" sz="quarter" idx="10"/>
          </p:nvPr>
        </p:nvSpPr>
        <p:spPr/>
        <p:txBody>
          <a:bodyPr/>
          <a:lstStyle/>
          <a:p>
            <a:pPr>
              <a:defRPr/>
            </a:pPr>
            <a:r>
              <a:rPr lang="en-US" smtClean="0"/>
              <a:t>Copyright © 2017, Elsevier, Inc. All rights reserved.</a:t>
            </a:r>
            <a:endParaRPr lang="en-US" dirty="0"/>
          </a:p>
        </p:txBody>
      </p:sp>
      <p:sp>
        <p:nvSpPr>
          <p:cNvPr id="36869" name="Slide Number Placeholder 2"/>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60000"/>
              <a:buFont typeface="Wingdings 2" panose="05020102010507070707" pitchFamily="18" charset="2"/>
              <a:buChar char=""/>
              <a:defRPr sz="2800">
                <a:solidFill>
                  <a:schemeClr val="bg2"/>
                </a:solidFill>
                <a:latin typeface="Arial" panose="020B0604020202020204" pitchFamily="34" charset="0"/>
                <a:ea typeface="MS PGothic" panose="020B0600070205080204" pitchFamily="34" charset="-128"/>
              </a:defRPr>
            </a:lvl1pPr>
            <a:lvl2pPr marL="742950" indent="-285750">
              <a:spcBef>
                <a:spcPct val="20000"/>
              </a:spcBef>
              <a:buSzPct val="80000"/>
              <a:buFont typeface="Wingdings" panose="05000000000000000000" pitchFamily="2" charset="2"/>
              <a:buChar char="Ø"/>
              <a:defRPr sz="2400">
                <a:solidFill>
                  <a:schemeClr val="bg2"/>
                </a:solidFill>
                <a:latin typeface="Arial" panose="020B0604020202020204" pitchFamily="34" charset="0"/>
                <a:ea typeface="MS PGothic" panose="020B0600070205080204" pitchFamily="34" charset="-128"/>
              </a:defRPr>
            </a:lvl2pPr>
            <a:lvl3pPr marL="1143000" indent="-228600">
              <a:spcBef>
                <a:spcPct val="20000"/>
              </a:spcBef>
              <a:buSzPct val="115000"/>
              <a:buChar char="•"/>
              <a:defRPr sz="2000">
                <a:solidFill>
                  <a:schemeClr val="bg2"/>
                </a:solidFill>
                <a:latin typeface="Arial" panose="020B0604020202020204" pitchFamily="34" charset="0"/>
                <a:ea typeface="MS PGothic" panose="020B0600070205080204" pitchFamily="34" charset="-128"/>
              </a:defRPr>
            </a:lvl3pPr>
            <a:lvl4pPr marL="1600200" indent="-228600">
              <a:spcBef>
                <a:spcPct val="20000"/>
              </a:spcBef>
              <a:buSzPct val="75000"/>
              <a:buFont typeface="Wingdings 3" panose="05040102010807070707" pitchFamily="18" charset="2"/>
              <a:buChar char=""/>
              <a:defRPr>
                <a:solidFill>
                  <a:schemeClr val="bg2"/>
                </a:solidFill>
                <a:latin typeface="Arial" panose="020B0604020202020204" pitchFamily="34" charset="0"/>
                <a:ea typeface="MS PGothic" panose="020B0600070205080204" pitchFamily="34" charset="-128"/>
              </a:defRPr>
            </a:lvl4pPr>
            <a:lvl5pPr marL="2057400" indent="-228600">
              <a:spcBef>
                <a:spcPct val="20000"/>
              </a:spcBef>
              <a:buClr>
                <a:schemeClr val="tx1"/>
              </a:buClr>
              <a:buChar char="–"/>
              <a:defRPr sz="16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9pPr>
          </a:lstStyle>
          <a:p>
            <a:pPr>
              <a:spcBef>
                <a:spcPct val="0"/>
              </a:spcBef>
              <a:buSzTx/>
              <a:buFontTx/>
              <a:buNone/>
            </a:pPr>
            <a:fld id="{8476F315-0BF6-4E7E-A4C2-BF1F207DAFC1}" type="slidenum">
              <a:rPr lang="en-US" altLang="en-US" sz="1000"/>
              <a:pPr>
                <a:spcBef>
                  <a:spcPct val="0"/>
                </a:spcBef>
                <a:buSzTx/>
                <a:buFontTx/>
                <a:buNone/>
              </a:pPr>
              <a:t>17</a:t>
            </a:fld>
            <a:endParaRPr lang="en-US" altLang="en-US" sz="100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r>
              <a:rPr lang="en-US" altLang="en-US" smtClean="0"/>
              <a:t>Autism (Cont.)</a:t>
            </a:r>
          </a:p>
        </p:txBody>
      </p:sp>
      <p:sp>
        <p:nvSpPr>
          <p:cNvPr id="38915" name="Rectangle 3"/>
          <p:cNvSpPr>
            <a:spLocks noGrp="1" noChangeArrowheads="1"/>
          </p:cNvSpPr>
          <p:nvPr>
            <p:ph idx="1"/>
          </p:nvPr>
        </p:nvSpPr>
        <p:spPr/>
        <p:txBody>
          <a:bodyPr/>
          <a:lstStyle/>
          <a:p>
            <a:pPr>
              <a:spcBef>
                <a:spcPts val="300"/>
              </a:spcBef>
            </a:pPr>
            <a:r>
              <a:rPr lang="en-US" altLang="en-US" sz="2400" dirty="0" smtClean="0"/>
              <a:t>With therapy, the person can learn to change or control behaviors. Therapies include behavior modification, physical and occupational therapy, speech and language therapy, drug therapy, music therapy, diet therapy, auditory therapy, communication therapy, sensory therapies, and recreation therapy.</a:t>
            </a:r>
          </a:p>
          <a:p>
            <a:pPr>
              <a:spcBef>
                <a:spcPts val="300"/>
              </a:spcBef>
            </a:pPr>
            <a:r>
              <a:rPr lang="en-US" altLang="en-US" sz="2400" dirty="0" smtClean="0"/>
              <a:t>Social and work skills are needed.</a:t>
            </a:r>
          </a:p>
          <a:p>
            <a:pPr>
              <a:spcBef>
                <a:spcPts val="300"/>
              </a:spcBef>
            </a:pPr>
            <a:r>
              <a:rPr lang="en-US" altLang="en-US" sz="2400" dirty="0" smtClean="0"/>
              <a:t>Other disorders are common with autism.</a:t>
            </a:r>
          </a:p>
          <a:p>
            <a:pPr lvl="1">
              <a:spcBef>
                <a:spcPts val="300"/>
              </a:spcBef>
            </a:pPr>
            <a:r>
              <a:rPr lang="en-US" altLang="en-US" sz="2000" dirty="0" smtClean="0"/>
              <a:t>They include fragile X syndrome and seizures.</a:t>
            </a:r>
          </a:p>
        </p:txBody>
      </p:sp>
      <p:sp>
        <p:nvSpPr>
          <p:cNvPr id="2" name="Footer Placeholder 1"/>
          <p:cNvSpPr>
            <a:spLocks noGrp="1"/>
          </p:cNvSpPr>
          <p:nvPr>
            <p:ph type="ftr" sz="quarter" idx="10"/>
          </p:nvPr>
        </p:nvSpPr>
        <p:spPr/>
        <p:txBody>
          <a:bodyPr/>
          <a:lstStyle/>
          <a:p>
            <a:pPr>
              <a:defRPr/>
            </a:pPr>
            <a:r>
              <a:rPr lang="en-US" smtClean="0"/>
              <a:t>Copyright © 2017, Elsevier, Inc. All rights reserved.</a:t>
            </a:r>
            <a:endParaRPr lang="en-US" dirty="0"/>
          </a:p>
        </p:txBody>
      </p:sp>
      <p:sp>
        <p:nvSpPr>
          <p:cNvPr id="38917" name="Slide Number Placeholder 2"/>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60000"/>
              <a:buFont typeface="Wingdings 2" panose="05020102010507070707" pitchFamily="18" charset="2"/>
              <a:buChar char=""/>
              <a:defRPr sz="2800">
                <a:solidFill>
                  <a:schemeClr val="bg2"/>
                </a:solidFill>
                <a:latin typeface="Arial" panose="020B0604020202020204" pitchFamily="34" charset="0"/>
                <a:ea typeface="MS PGothic" panose="020B0600070205080204" pitchFamily="34" charset="-128"/>
              </a:defRPr>
            </a:lvl1pPr>
            <a:lvl2pPr marL="742950" indent="-285750">
              <a:spcBef>
                <a:spcPct val="20000"/>
              </a:spcBef>
              <a:buSzPct val="80000"/>
              <a:buFont typeface="Wingdings" panose="05000000000000000000" pitchFamily="2" charset="2"/>
              <a:buChar char="Ø"/>
              <a:defRPr sz="2400">
                <a:solidFill>
                  <a:schemeClr val="bg2"/>
                </a:solidFill>
                <a:latin typeface="Arial" panose="020B0604020202020204" pitchFamily="34" charset="0"/>
                <a:ea typeface="MS PGothic" panose="020B0600070205080204" pitchFamily="34" charset="-128"/>
              </a:defRPr>
            </a:lvl2pPr>
            <a:lvl3pPr marL="1143000" indent="-228600">
              <a:spcBef>
                <a:spcPct val="20000"/>
              </a:spcBef>
              <a:buSzPct val="115000"/>
              <a:buChar char="•"/>
              <a:defRPr sz="2000">
                <a:solidFill>
                  <a:schemeClr val="bg2"/>
                </a:solidFill>
                <a:latin typeface="Arial" panose="020B0604020202020204" pitchFamily="34" charset="0"/>
                <a:ea typeface="MS PGothic" panose="020B0600070205080204" pitchFamily="34" charset="-128"/>
              </a:defRPr>
            </a:lvl3pPr>
            <a:lvl4pPr marL="1600200" indent="-228600">
              <a:spcBef>
                <a:spcPct val="20000"/>
              </a:spcBef>
              <a:buSzPct val="75000"/>
              <a:buFont typeface="Wingdings 3" panose="05040102010807070707" pitchFamily="18" charset="2"/>
              <a:buChar char=""/>
              <a:defRPr>
                <a:solidFill>
                  <a:schemeClr val="bg2"/>
                </a:solidFill>
                <a:latin typeface="Arial" panose="020B0604020202020204" pitchFamily="34" charset="0"/>
                <a:ea typeface="MS PGothic" panose="020B0600070205080204" pitchFamily="34" charset="-128"/>
              </a:defRPr>
            </a:lvl4pPr>
            <a:lvl5pPr marL="2057400" indent="-228600">
              <a:spcBef>
                <a:spcPct val="20000"/>
              </a:spcBef>
              <a:buClr>
                <a:schemeClr val="tx1"/>
              </a:buClr>
              <a:buChar char="–"/>
              <a:defRPr sz="16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9pPr>
          </a:lstStyle>
          <a:p>
            <a:pPr>
              <a:spcBef>
                <a:spcPct val="0"/>
              </a:spcBef>
              <a:buSzTx/>
              <a:buFontTx/>
              <a:buNone/>
            </a:pPr>
            <a:fld id="{96E0DAFB-1A2F-4DAD-B4A5-24B76AD494A9}" type="slidenum">
              <a:rPr lang="en-US" altLang="en-US" sz="1000"/>
              <a:pPr>
                <a:spcBef>
                  <a:spcPct val="0"/>
                </a:spcBef>
                <a:buSzTx/>
                <a:buFontTx/>
                <a:buNone/>
              </a:pPr>
              <a:t>18</a:t>
            </a:fld>
            <a:endParaRPr lang="en-US" altLang="en-US" sz="100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r>
              <a:rPr lang="en-US" altLang="en-US" smtClean="0"/>
              <a:t>Spina Bifida</a:t>
            </a:r>
          </a:p>
        </p:txBody>
      </p:sp>
      <p:sp>
        <p:nvSpPr>
          <p:cNvPr id="40963" name="Rectangle 3"/>
          <p:cNvSpPr>
            <a:spLocks noGrp="1" noChangeArrowheads="1"/>
          </p:cNvSpPr>
          <p:nvPr>
            <p:ph idx="1"/>
          </p:nvPr>
        </p:nvSpPr>
        <p:spPr/>
        <p:txBody>
          <a:bodyPr/>
          <a:lstStyle/>
          <a:p>
            <a:r>
              <a:rPr lang="en-US" altLang="en-US" dirty="0" err="1" smtClean="0"/>
              <a:t>Spina</a:t>
            </a:r>
            <a:r>
              <a:rPr lang="en-US" altLang="en-US" dirty="0" smtClean="0"/>
              <a:t> bifida (SB) is a defect of the spinal column.</a:t>
            </a:r>
          </a:p>
          <a:p>
            <a:pPr lvl="1"/>
            <a:r>
              <a:rPr lang="en-US" altLang="en-US" dirty="0" smtClean="0"/>
              <a:t>The defect occurs during the first month of pregnancy.</a:t>
            </a:r>
          </a:p>
          <a:p>
            <a:pPr lvl="1"/>
            <a:r>
              <a:rPr lang="en-US" altLang="en-US" dirty="0" smtClean="0"/>
              <a:t>Hydrocephalus often occurs with SB. </a:t>
            </a:r>
          </a:p>
          <a:p>
            <a:r>
              <a:rPr lang="en-US" altLang="en-US" dirty="0" smtClean="0"/>
              <a:t>In SB, vertebrae do not form properly.</a:t>
            </a:r>
          </a:p>
          <a:p>
            <a:pPr lvl="1"/>
            <a:r>
              <a:rPr lang="en-US" altLang="en-US" dirty="0" smtClean="0"/>
              <a:t>This leaves a split in the vertebrae with the spinal cord unprotected.</a:t>
            </a:r>
          </a:p>
          <a:p>
            <a:r>
              <a:rPr lang="en-US" altLang="en-US" dirty="0" smtClean="0"/>
              <a:t>SB can occur anywhere in the spine.</a:t>
            </a:r>
          </a:p>
          <a:p>
            <a:pPr lvl="1"/>
            <a:r>
              <a:rPr lang="en-US" altLang="en-US" dirty="0" smtClean="0"/>
              <a:t>The lower back is a common site.</a:t>
            </a:r>
          </a:p>
        </p:txBody>
      </p:sp>
      <p:sp>
        <p:nvSpPr>
          <p:cNvPr id="2" name="Footer Placeholder 1"/>
          <p:cNvSpPr>
            <a:spLocks noGrp="1"/>
          </p:cNvSpPr>
          <p:nvPr>
            <p:ph type="ftr" sz="quarter" idx="10"/>
          </p:nvPr>
        </p:nvSpPr>
        <p:spPr/>
        <p:txBody>
          <a:bodyPr/>
          <a:lstStyle/>
          <a:p>
            <a:pPr>
              <a:defRPr/>
            </a:pPr>
            <a:r>
              <a:rPr lang="en-US" smtClean="0"/>
              <a:t>Copyright © 2017, Elsevier, Inc. All rights reserved.</a:t>
            </a:r>
            <a:endParaRPr lang="en-US" dirty="0"/>
          </a:p>
        </p:txBody>
      </p:sp>
      <p:sp>
        <p:nvSpPr>
          <p:cNvPr id="40965" name="Slide Number Placeholder 2"/>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60000"/>
              <a:buFont typeface="Wingdings 2" panose="05020102010507070707" pitchFamily="18" charset="2"/>
              <a:buChar char=""/>
              <a:defRPr sz="2800">
                <a:solidFill>
                  <a:schemeClr val="bg2"/>
                </a:solidFill>
                <a:latin typeface="Arial" panose="020B0604020202020204" pitchFamily="34" charset="0"/>
                <a:ea typeface="MS PGothic" panose="020B0600070205080204" pitchFamily="34" charset="-128"/>
              </a:defRPr>
            </a:lvl1pPr>
            <a:lvl2pPr marL="742950" indent="-285750">
              <a:spcBef>
                <a:spcPct val="20000"/>
              </a:spcBef>
              <a:buSzPct val="80000"/>
              <a:buFont typeface="Wingdings" panose="05000000000000000000" pitchFamily="2" charset="2"/>
              <a:buChar char="Ø"/>
              <a:defRPr sz="2400">
                <a:solidFill>
                  <a:schemeClr val="bg2"/>
                </a:solidFill>
                <a:latin typeface="Arial" panose="020B0604020202020204" pitchFamily="34" charset="0"/>
                <a:ea typeface="MS PGothic" panose="020B0600070205080204" pitchFamily="34" charset="-128"/>
              </a:defRPr>
            </a:lvl2pPr>
            <a:lvl3pPr marL="1143000" indent="-228600">
              <a:spcBef>
                <a:spcPct val="20000"/>
              </a:spcBef>
              <a:buSzPct val="115000"/>
              <a:buChar char="•"/>
              <a:defRPr sz="2000">
                <a:solidFill>
                  <a:schemeClr val="bg2"/>
                </a:solidFill>
                <a:latin typeface="Arial" panose="020B0604020202020204" pitchFamily="34" charset="0"/>
                <a:ea typeface="MS PGothic" panose="020B0600070205080204" pitchFamily="34" charset="-128"/>
              </a:defRPr>
            </a:lvl3pPr>
            <a:lvl4pPr marL="1600200" indent="-228600">
              <a:spcBef>
                <a:spcPct val="20000"/>
              </a:spcBef>
              <a:buSzPct val="75000"/>
              <a:buFont typeface="Wingdings 3" panose="05040102010807070707" pitchFamily="18" charset="2"/>
              <a:buChar char=""/>
              <a:defRPr>
                <a:solidFill>
                  <a:schemeClr val="bg2"/>
                </a:solidFill>
                <a:latin typeface="Arial" panose="020B0604020202020204" pitchFamily="34" charset="0"/>
                <a:ea typeface="MS PGothic" panose="020B0600070205080204" pitchFamily="34" charset="-128"/>
              </a:defRPr>
            </a:lvl4pPr>
            <a:lvl5pPr marL="2057400" indent="-228600">
              <a:spcBef>
                <a:spcPct val="20000"/>
              </a:spcBef>
              <a:buClr>
                <a:schemeClr val="tx1"/>
              </a:buClr>
              <a:buChar char="–"/>
              <a:defRPr sz="16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9pPr>
          </a:lstStyle>
          <a:p>
            <a:pPr>
              <a:spcBef>
                <a:spcPct val="0"/>
              </a:spcBef>
              <a:buSzTx/>
              <a:buFontTx/>
              <a:buNone/>
            </a:pPr>
            <a:fld id="{D0F70B75-BF65-4EF4-8715-7F6D1B5727B5}" type="slidenum">
              <a:rPr lang="en-US" altLang="en-US" sz="1000"/>
              <a:pPr>
                <a:spcBef>
                  <a:spcPct val="0"/>
                </a:spcBef>
                <a:buSzTx/>
                <a:buFontTx/>
                <a:buNone/>
              </a:pPr>
              <a:t>19</a:t>
            </a:fld>
            <a:endParaRPr lang="en-US" altLang="en-US" sz="100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en-US" altLang="en-US" dirty="0" smtClean="0"/>
              <a:t>Developmental Disabilities </a:t>
            </a:r>
          </a:p>
        </p:txBody>
      </p:sp>
      <p:sp>
        <p:nvSpPr>
          <p:cNvPr id="6147" name="Rectangle 3"/>
          <p:cNvSpPr>
            <a:spLocks noGrp="1" noChangeArrowheads="1"/>
          </p:cNvSpPr>
          <p:nvPr>
            <p:ph idx="1"/>
          </p:nvPr>
        </p:nvSpPr>
        <p:spPr/>
        <p:txBody>
          <a:bodyPr/>
          <a:lstStyle/>
          <a:p>
            <a:r>
              <a:rPr lang="en-US" altLang="en-US" dirty="0" smtClean="0"/>
              <a:t>A disability occurring before 22 years of age is a developmental disability (DD).</a:t>
            </a:r>
          </a:p>
          <a:p>
            <a:r>
              <a:rPr lang="en-US" altLang="en-US" dirty="0" smtClean="0"/>
              <a:t>DD causes occur before, during, or after birth.</a:t>
            </a:r>
          </a:p>
          <a:p>
            <a:pPr lvl="1"/>
            <a:r>
              <a:rPr lang="en-US" altLang="en-US" dirty="0" smtClean="0"/>
              <a:t>Childhood illness and injuries can cause DD.</a:t>
            </a:r>
          </a:p>
          <a:p>
            <a:pPr lvl="1"/>
            <a:r>
              <a:rPr lang="en-US" altLang="en-US" dirty="0" smtClean="0"/>
              <a:t>Some infants have birth defects. Causes include:</a:t>
            </a:r>
          </a:p>
          <a:p>
            <a:pPr lvl="2"/>
            <a:r>
              <a:rPr lang="en-US" altLang="en-US" dirty="0" smtClean="0"/>
              <a:t>Genetic problems</a:t>
            </a:r>
          </a:p>
          <a:p>
            <a:pPr lvl="2"/>
            <a:r>
              <a:rPr lang="en-US" altLang="en-US" dirty="0" smtClean="0"/>
              <a:t>Chromosome problems</a:t>
            </a:r>
          </a:p>
          <a:p>
            <a:pPr lvl="2"/>
            <a:r>
              <a:rPr lang="en-US" altLang="en-US" dirty="0" smtClean="0"/>
              <a:t>Problems during pregnancy</a:t>
            </a:r>
          </a:p>
        </p:txBody>
      </p:sp>
      <p:sp>
        <p:nvSpPr>
          <p:cNvPr id="2" name="Footer Placeholder 1"/>
          <p:cNvSpPr>
            <a:spLocks noGrp="1"/>
          </p:cNvSpPr>
          <p:nvPr>
            <p:ph type="ftr" sz="quarter" idx="10"/>
          </p:nvPr>
        </p:nvSpPr>
        <p:spPr/>
        <p:txBody>
          <a:bodyPr/>
          <a:lstStyle/>
          <a:p>
            <a:pPr>
              <a:defRPr/>
            </a:pPr>
            <a:r>
              <a:rPr lang="en-US" smtClean="0"/>
              <a:t>Copyright © 2017, Elsevier, Inc. All rights reserved.</a:t>
            </a:r>
            <a:endParaRPr lang="en-US" dirty="0"/>
          </a:p>
        </p:txBody>
      </p:sp>
      <p:sp>
        <p:nvSpPr>
          <p:cNvPr id="6149" name="Slide Number Placeholder 2"/>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60000"/>
              <a:buFont typeface="Wingdings 2" panose="05020102010507070707" pitchFamily="18" charset="2"/>
              <a:buChar char=""/>
              <a:defRPr sz="2800">
                <a:solidFill>
                  <a:schemeClr val="bg2"/>
                </a:solidFill>
                <a:latin typeface="Arial" panose="020B0604020202020204" pitchFamily="34" charset="0"/>
                <a:ea typeface="MS PGothic" panose="020B0600070205080204" pitchFamily="34" charset="-128"/>
              </a:defRPr>
            </a:lvl1pPr>
            <a:lvl2pPr marL="742950" indent="-285750">
              <a:spcBef>
                <a:spcPct val="20000"/>
              </a:spcBef>
              <a:buSzPct val="80000"/>
              <a:buFont typeface="Wingdings" panose="05000000000000000000" pitchFamily="2" charset="2"/>
              <a:buChar char="Ø"/>
              <a:defRPr sz="2400">
                <a:solidFill>
                  <a:schemeClr val="bg2"/>
                </a:solidFill>
                <a:latin typeface="Arial" panose="020B0604020202020204" pitchFamily="34" charset="0"/>
                <a:ea typeface="MS PGothic" panose="020B0600070205080204" pitchFamily="34" charset="-128"/>
              </a:defRPr>
            </a:lvl2pPr>
            <a:lvl3pPr marL="1143000" indent="-228600">
              <a:spcBef>
                <a:spcPct val="20000"/>
              </a:spcBef>
              <a:buSzPct val="115000"/>
              <a:buChar char="•"/>
              <a:defRPr sz="2000">
                <a:solidFill>
                  <a:schemeClr val="bg2"/>
                </a:solidFill>
                <a:latin typeface="Arial" panose="020B0604020202020204" pitchFamily="34" charset="0"/>
                <a:ea typeface="MS PGothic" panose="020B0600070205080204" pitchFamily="34" charset="-128"/>
              </a:defRPr>
            </a:lvl3pPr>
            <a:lvl4pPr marL="1600200" indent="-228600">
              <a:spcBef>
                <a:spcPct val="20000"/>
              </a:spcBef>
              <a:buSzPct val="75000"/>
              <a:buFont typeface="Wingdings 3" panose="05040102010807070707" pitchFamily="18" charset="2"/>
              <a:buChar char=""/>
              <a:defRPr>
                <a:solidFill>
                  <a:schemeClr val="bg2"/>
                </a:solidFill>
                <a:latin typeface="Arial" panose="020B0604020202020204" pitchFamily="34" charset="0"/>
                <a:ea typeface="MS PGothic" panose="020B0600070205080204" pitchFamily="34" charset="-128"/>
              </a:defRPr>
            </a:lvl4pPr>
            <a:lvl5pPr marL="2057400" indent="-228600">
              <a:spcBef>
                <a:spcPct val="20000"/>
              </a:spcBef>
              <a:buClr>
                <a:schemeClr val="tx1"/>
              </a:buClr>
              <a:buChar char="–"/>
              <a:defRPr sz="16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9pPr>
          </a:lstStyle>
          <a:p>
            <a:pPr>
              <a:spcBef>
                <a:spcPct val="0"/>
              </a:spcBef>
              <a:buSzTx/>
              <a:buFontTx/>
              <a:buNone/>
            </a:pPr>
            <a:fld id="{751E079A-3B86-49C1-B74E-B31A68A30E97}" type="slidenum">
              <a:rPr lang="en-US" altLang="en-US" sz="1000"/>
              <a:pPr>
                <a:spcBef>
                  <a:spcPct val="0"/>
                </a:spcBef>
                <a:buSzTx/>
                <a:buFontTx/>
                <a:buNone/>
              </a:pPr>
              <a:t>2</a:t>
            </a:fld>
            <a:endParaRPr lang="en-US" altLang="en-US" sz="100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r>
              <a:rPr lang="en-US" altLang="en-US" smtClean="0"/>
              <a:t>Spina Bifida (Cont.)</a:t>
            </a:r>
          </a:p>
        </p:txBody>
      </p:sp>
      <p:sp>
        <p:nvSpPr>
          <p:cNvPr id="43011" name="Rectangle 3"/>
          <p:cNvSpPr>
            <a:spLocks noGrp="1" noChangeArrowheads="1"/>
          </p:cNvSpPr>
          <p:nvPr>
            <p:ph idx="1"/>
          </p:nvPr>
        </p:nvSpPr>
        <p:spPr/>
        <p:txBody>
          <a:bodyPr/>
          <a:lstStyle/>
          <a:p>
            <a:r>
              <a:rPr lang="en-US" altLang="en-US" sz="2400" smtClean="0"/>
              <a:t>Types of spina bifida include:</a:t>
            </a:r>
          </a:p>
          <a:p>
            <a:pPr lvl="1"/>
            <a:r>
              <a:rPr lang="en-US" altLang="en-US" sz="2000" smtClean="0"/>
              <a:t>Spina bifida occulta</a:t>
            </a:r>
          </a:p>
          <a:p>
            <a:pPr lvl="2"/>
            <a:r>
              <a:rPr lang="en-US" altLang="en-US" sz="1800" smtClean="0"/>
              <a:t>Vertebrae are closed.</a:t>
            </a:r>
          </a:p>
          <a:p>
            <a:pPr lvl="2"/>
            <a:r>
              <a:rPr lang="en-US" altLang="en-US" sz="1800" smtClean="0"/>
              <a:t>The spinal cord and nerves are normal.</a:t>
            </a:r>
          </a:p>
          <a:p>
            <a:pPr lvl="2"/>
            <a:r>
              <a:rPr lang="en-US" altLang="en-US" sz="1800" smtClean="0"/>
              <a:t>The person has a dimple or tuft of hair on the back.</a:t>
            </a:r>
          </a:p>
          <a:p>
            <a:pPr lvl="2"/>
            <a:r>
              <a:rPr lang="en-US" altLang="en-US" sz="1800" smtClean="0"/>
              <a:t>Often, there are no symptoms.</a:t>
            </a:r>
          </a:p>
          <a:p>
            <a:pPr lvl="2"/>
            <a:r>
              <a:rPr lang="en-US" altLang="en-US" sz="1800" smtClean="0"/>
              <a:t>Foot weakness and bowel and bladder problems can occur.</a:t>
            </a:r>
          </a:p>
          <a:p>
            <a:pPr lvl="1"/>
            <a:r>
              <a:rPr lang="en-US" altLang="en-US" sz="2000" smtClean="0"/>
              <a:t>Spina bifida cystica</a:t>
            </a:r>
          </a:p>
          <a:p>
            <a:pPr lvl="2"/>
            <a:r>
              <a:rPr lang="en-US" altLang="en-US" sz="1800" smtClean="0"/>
              <a:t>Part of the spinal column is in a pouch or sac.</a:t>
            </a:r>
          </a:p>
          <a:p>
            <a:pPr lvl="2"/>
            <a:r>
              <a:rPr lang="en-US" altLang="en-US" sz="1800" smtClean="0"/>
              <a:t>A membrane or a thin layer of skin covers the sac.</a:t>
            </a:r>
          </a:p>
          <a:p>
            <a:pPr lvl="2"/>
            <a:r>
              <a:rPr lang="en-US" altLang="en-US" sz="1800" smtClean="0"/>
              <a:t>The pouch is easily injured.</a:t>
            </a:r>
          </a:p>
          <a:p>
            <a:pPr lvl="2"/>
            <a:r>
              <a:rPr lang="en-US" altLang="en-US" sz="1800" smtClean="0"/>
              <a:t>Infection is a risk.</a:t>
            </a:r>
          </a:p>
          <a:p>
            <a:pPr lvl="2"/>
            <a:r>
              <a:rPr lang="en-US" altLang="en-US" sz="1800" smtClean="0"/>
              <a:t>Myelomeningocele (or meningomyelocele)</a:t>
            </a:r>
          </a:p>
        </p:txBody>
      </p:sp>
      <p:sp>
        <p:nvSpPr>
          <p:cNvPr id="2" name="Footer Placeholder 1"/>
          <p:cNvSpPr>
            <a:spLocks noGrp="1"/>
          </p:cNvSpPr>
          <p:nvPr>
            <p:ph type="ftr" sz="quarter" idx="10"/>
          </p:nvPr>
        </p:nvSpPr>
        <p:spPr/>
        <p:txBody>
          <a:bodyPr/>
          <a:lstStyle/>
          <a:p>
            <a:pPr>
              <a:defRPr/>
            </a:pPr>
            <a:r>
              <a:rPr lang="en-US" smtClean="0"/>
              <a:t>Copyright © 2017, Elsevier, Inc. All rights reserved.</a:t>
            </a:r>
            <a:endParaRPr lang="en-US" dirty="0"/>
          </a:p>
        </p:txBody>
      </p:sp>
      <p:sp>
        <p:nvSpPr>
          <p:cNvPr id="43013" name="Slide Number Placeholder 2"/>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60000"/>
              <a:buFont typeface="Wingdings 2" panose="05020102010507070707" pitchFamily="18" charset="2"/>
              <a:buChar char=""/>
              <a:defRPr sz="2800">
                <a:solidFill>
                  <a:schemeClr val="bg2"/>
                </a:solidFill>
                <a:latin typeface="Arial" panose="020B0604020202020204" pitchFamily="34" charset="0"/>
                <a:ea typeface="MS PGothic" panose="020B0600070205080204" pitchFamily="34" charset="-128"/>
              </a:defRPr>
            </a:lvl1pPr>
            <a:lvl2pPr marL="742950" indent="-285750">
              <a:spcBef>
                <a:spcPct val="20000"/>
              </a:spcBef>
              <a:buSzPct val="80000"/>
              <a:buFont typeface="Wingdings" panose="05000000000000000000" pitchFamily="2" charset="2"/>
              <a:buChar char="Ø"/>
              <a:defRPr sz="2400">
                <a:solidFill>
                  <a:schemeClr val="bg2"/>
                </a:solidFill>
                <a:latin typeface="Arial" panose="020B0604020202020204" pitchFamily="34" charset="0"/>
                <a:ea typeface="MS PGothic" panose="020B0600070205080204" pitchFamily="34" charset="-128"/>
              </a:defRPr>
            </a:lvl2pPr>
            <a:lvl3pPr marL="1143000" indent="-228600">
              <a:spcBef>
                <a:spcPct val="20000"/>
              </a:spcBef>
              <a:buSzPct val="115000"/>
              <a:buChar char="•"/>
              <a:defRPr sz="2000">
                <a:solidFill>
                  <a:schemeClr val="bg2"/>
                </a:solidFill>
                <a:latin typeface="Arial" panose="020B0604020202020204" pitchFamily="34" charset="0"/>
                <a:ea typeface="MS PGothic" panose="020B0600070205080204" pitchFamily="34" charset="-128"/>
              </a:defRPr>
            </a:lvl3pPr>
            <a:lvl4pPr marL="1600200" indent="-228600">
              <a:spcBef>
                <a:spcPct val="20000"/>
              </a:spcBef>
              <a:buSzPct val="75000"/>
              <a:buFont typeface="Wingdings 3" panose="05040102010807070707" pitchFamily="18" charset="2"/>
              <a:buChar char=""/>
              <a:defRPr>
                <a:solidFill>
                  <a:schemeClr val="bg2"/>
                </a:solidFill>
                <a:latin typeface="Arial" panose="020B0604020202020204" pitchFamily="34" charset="0"/>
                <a:ea typeface="MS PGothic" panose="020B0600070205080204" pitchFamily="34" charset="-128"/>
              </a:defRPr>
            </a:lvl4pPr>
            <a:lvl5pPr marL="2057400" indent="-228600">
              <a:spcBef>
                <a:spcPct val="20000"/>
              </a:spcBef>
              <a:buClr>
                <a:schemeClr val="tx1"/>
              </a:buClr>
              <a:buChar char="–"/>
              <a:defRPr sz="16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9pPr>
          </a:lstStyle>
          <a:p>
            <a:pPr>
              <a:spcBef>
                <a:spcPct val="0"/>
              </a:spcBef>
              <a:buSzTx/>
              <a:buFontTx/>
              <a:buNone/>
            </a:pPr>
            <a:fld id="{4C6AD1E2-9345-4C64-961B-192FFF9B5149}" type="slidenum">
              <a:rPr lang="en-US" altLang="en-US" sz="1000"/>
              <a:pPr>
                <a:spcBef>
                  <a:spcPct val="0"/>
                </a:spcBef>
                <a:buSzTx/>
                <a:buFontTx/>
                <a:buNone/>
              </a:pPr>
              <a:t>20</a:t>
            </a:fld>
            <a:endParaRPr lang="en-US" altLang="en-US" sz="100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r>
              <a:rPr lang="en-US" altLang="en-US" smtClean="0"/>
              <a:t>Spina Bifida (Cont.)</a:t>
            </a:r>
          </a:p>
        </p:txBody>
      </p:sp>
      <p:sp>
        <p:nvSpPr>
          <p:cNvPr id="45059" name="Rectangle 3"/>
          <p:cNvSpPr>
            <a:spLocks noGrp="1" noChangeArrowheads="1"/>
          </p:cNvSpPr>
          <p:nvPr>
            <p:ph idx="1"/>
          </p:nvPr>
        </p:nvSpPr>
        <p:spPr/>
        <p:txBody>
          <a:bodyPr/>
          <a:lstStyle/>
          <a:p>
            <a:r>
              <a:rPr lang="en-US" altLang="en-US" smtClean="0"/>
              <a:t>There are two types of spina bifida cystica.</a:t>
            </a:r>
          </a:p>
          <a:p>
            <a:pPr lvl="1"/>
            <a:r>
              <a:rPr lang="en-US" altLang="en-US" smtClean="0"/>
              <a:t>Meningocele </a:t>
            </a:r>
          </a:p>
          <a:p>
            <a:pPr lvl="2"/>
            <a:r>
              <a:rPr lang="en-US" altLang="en-US" smtClean="0"/>
              <a:t>The sac does not contain nerve tissue.</a:t>
            </a:r>
          </a:p>
          <a:p>
            <a:pPr lvl="2"/>
            <a:r>
              <a:rPr lang="en-US" altLang="en-US" smtClean="0"/>
              <a:t>The spinal cord and nerves are usually normal.</a:t>
            </a:r>
          </a:p>
          <a:p>
            <a:pPr lvl="2"/>
            <a:r>
              <a:rPr lang="en-US" altLang="en-US" smtClean="0"/>
              <a:t>Nerve damage usually does not occur.</a:t>
            </a:r>
          </a:p>
          <a:p>
            <a:pPr lvl="2"/>
            <a:r>
              <a:rPr lang="en-US" altLang="en-US" smtClean="0"/>
              <a:t>Surgery corrects the defect.</a:t>
            </a:r>
          </a:p>
          <a:p>
            <a:pPr lvl="1"/>
            <a:r>
              <a:rPr lang="en-US" altLang="en-US" smtClean="0"/>
              <a:t>Myelomeningocele (meningomyelocele)</a:t>
            </a:r>
          </a:p>
          <a:p>
            <a:pPr lvl="2"/>
            <a:r>
              <a:rPr lang="en-US" altLang="en-US" smtClean="0"/>
              <a:t>The pouch contains nerves, spinal cord, meninges, and cerebrospinal fluid.</a:t>
            </a:r>
          </a:p>
          <a:p>
            <a:pPr lvl="2"/>
            <a:r>
              <a:rPr lang="en-US" altLang="en-US" smtClean="0"/>
              <a:t>Nerve damage occurs.</a:t>
            </a:r>
          </a:p>
          <a:p>
            <a:pPr lvl="2"/>
            <a:r>
              <a:rPr lang="en-US" altLang="en-US" smtClean="0"/>
              <a:t>Loss of function occurs below the level of damage.</a:t>
            </a:r>
          </a:p>
          <a:p>
            <a:pPr lvl="2"/>
            <a:r>
              <a:rPr lang="en-US" altLang="en-US" smtClean="0"/>
              <a:t>The defect is closed with surgery.</a:t>
            </a:r>
          </a:p>
          <a:p>
            <a:pPr lvl="4"/>
            <a:endParaRPr lang="en-US" altLang="en-US" smtClean="0"/>
          </a:p>
        </p:txBody>
      </p:sp>
      <p:sp>
        <p:nvSpPr>
          <p:cNvPr id="2" name="Footer Placeholder 1"/>
          <p:cNvSpPr>
            <a:spLocks noGrp="1"/>
          </p:cNvSpPr>
          <p:nvPr>
            <p:ph type="ftr" sz="quarter" idx="10"/>
          </p:nvPr>
        </p:nvSpPr>
        <p:spPr/>
        <p:txBody>
          <a:bodyPr/>
          <a:lstStyle/>
          <a:p>
            <a:pPr>
              <a:defRPr/>
            </a:pPr>
            <a:r>
              <a:rPr lang="en-US" smtClean="0"/>
              <a:t>Copyright © 2017, Elsevier, Inc. All rights reserved.</a:t>
            </a:r>
            <a:endParaRPr lang="en-US" dirty="0"/>
          </a:p>
        </p:txBody>
      </p:sp>
      <p:sp>
        <p:nvSpPr>
          <p:cNvPr id="45061" name="Slide Number Placeholder 2"/>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60000"/>
              <a:buFont typeface="Wingdings 2" panose="05020102010507070707" pitchFamily="18" charset="2"/>
              <a:buChar char=""/>
              <a:defRPr sz="2800">
                <a:solidFill>
                  <a:schemeClr val="bg2"/>
                </a:solidFill>
                <a:latin typeface="Arial" panose="020B0604020202020204" pitchFamily="34" charset="0"/>
                <a:ea typeface="MS PGothic" panose="020B0600070205080204" pitchFamily="34" charset="-128"/>
              </a:defRPr>
            </a:lvl1pPr>
            <a:lvl2pPr marL="742950" indent="-285750">
              <a:spcBef>
                <a:spcPct val="20000"/>
              </a:spcBef>
              <a:buSzPct val="80000"/>
              <a:buFont typeface="Wingdings" panose="05000000000000000000" pitchFamily="2" charset="2"/>
              <a:buChar char="Ø"/>
              <a:defRPr sz="2400">
                <a:solidFill>
                  <a:schemeClr val="bg2"/>
                </a:solidFill>
                <a:latin typeface="Arial" panose="020B0604020202020204" pitchFamily="34" charset="0"/>
                <a:ea typeface="MS PGothic" panose="020B0600070205080204" pitchFamily="34" charset="-128"/>
              </a:defRPr>
            </a:lvl2pPr>
            <a:lvl3pPr marL="1143000" indent="-228600">
              <a:spcBef>
                <a:spcPct val="20000"/>
              </a:spcBef>
              <a:buSzPct val="115000"/>
              <a:buChar char="•"/>
              <a:defRPr sz="2000">
                <a:solidFill>
                  <a:schemeClr val="bg2"/>
                </a:solidFill>
                <a:latin typeface="Arial" panose="020B0604020202020204" pitchFamily="34" charset="0"/>
                <a:ea typeface="MS PGothic" panose="020B0600070205080204" pitchFamily="34" charset="-128"/>
              </a:defRPr>
            </a:lvl3pPr>
            <a:lvl4pPr marL="1600200" indent="-228600">
              <a:spcBef>
                <a:spcPct val="20000"/>
              </a:spcBef>
              <a:buSzPct val="75000"/>
              <a:buFont typeface="Wingdings 3" panose="05040102010807070707" pitchFamily="18" charset="2"/>
              <a:buChar char=""/>
              <a:defRPr>
                <a:solidFill>
                  <a:schemeClr val="bg2"/>
                </a:solidFill>
                <a:latin typeface="Arial" panose="020B0604020202020204" pitchFamily="34" charset="0"/>
                <a:ea typeface="MS PGothic" panose="020B0600070205080204" pitchFamily="34" charset="-128"/>
              </a:defRPr>
            </a:lvl4pPr>
            <a:lvl5pPr marL="2057400" indent="-228600">
              <a:spcBef>
                <a:spcPct val="20000"/>
              </a:spcBef>
              <a:buClr>
                <a:schemeClr val="tx1"/>
              </a:buClr>
              <a:buChar char="–"/>
              <a:defRPr sz="16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9pPr>
          </a:lstStyle>
          <a:p>
            <a:pPr>
              <a:spcBef>
                <a:spcPct val="0"/>
              </a:spcBef>
              <a:buSzTx/>
              <a:buFontTx/>
              <a:buNone/>
            </a:pPr>
            <a:fld id="{AD1E480E-57B7-4E67-81AC-B0528F533F0D}" type="slidenum">
              <a:rPr lang="en-US" altLang="en-US" sz="1000"/>
              <a:pPr>
                <a:spcBef>
                  <a:spcPct val="0"/>
                </a:spcBef>
                <a:buSzTx/>
                <a:buFontTx/>
                <a:buNone/>
              </a:pPr>
              <a:t>21</a:t>
            </a:fld>
            <a:endParaRPr lang="en-US" altLang="en-US" sz="100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r>
              <a:rPr lang="en-US" altLang="en-US" smtClean="0"/>
              <a:t>Hydrocephalus</a:t>
            </a:r>
          </a:p>
        </p:txBody>
      </p:sp>
      <p:sp>
        <p:nvSpPr>
          <p:cNvPr id="47107" name="Rectangle 3"/>
          <p:cNvSpPr>
            <a:spLocks noGrp="1" noChangeArrowheads="1"/>
          </p:cNvSpPr>
          <p:nvPr>
            <p:ph idx="1"/>
          </p:nvPr>
        </p:nvSpPr>
        <p:spPr/>
        <p:txBody>
          <a:bodyPr/>
          <a:lstStyle/>
          <a:p>
            <a:r>
              <a:rPr lang="en-US" altLang="en-US" sz="2400" dirty="0" smtClean="0"/>
              <a:t>With hydrocephalus, cerebrospinal fluid collects in and around the brain.</a:t>
            </a:r>
          </a:p>
          <a:p>
            <a:pPr lvl="1"/>
            <a:r>
              <a:rPr lang="en-US" altLang="en-US" sz="2000" dirty="0" smtClean="0"/>
              <a:t>The head enlarges.</a:t>
            </a:r>
          </a:p>
          <a:p>
            <a:pPr lvl="1"/>
            <a:r>
              <a:rPr lang="en-US" altLang="en-US" sz="2000" dirty="0" smtClean="0"/>
              <a:t>Pressure inside the head increases.</a:t>
            </a:r>
          </a:p>
          <a:p>
            <a:pPr lvl="1"/>
            <a:r>
              <a:rPr lang="en-US" altLang="en-US" sz="2000" dirty="0" smtClean="0"/>
              <a:t>Intellectual disabilities and neurological damage occur without treatment.</a:t>
            </a:r>
          </a:p>
          <a:p>
            <a:pPr lvl="1"/>
            <a:r>
              <a:rPr lang="en-US" altLang="en-US" sz="2000" dirty="0" smtClean="0"/>
              <a:t>Vision problems, seizures, and learning disabilities can occur.</a:t>
            </a:r>
          </a:p>
          <a:p>
            <a:r>
              <a:rPr lang="en-US" altLang="en-US" sz="2400" dirty="0" smtClean="0"/>
              <a:t>A shunt is placed in the brain.</a:t>
            </a:r>
          </a:p>
          <a:p>
            <a:pPr lvl="1"/>
            <a:r>
              <a:rPr lang="en-US" altLang="en-US" sz="2000" dirty="0" smtClean="0"/>
              <a:t>It allows cerebrospinal fluid to drain from the brain.</a:t>
            </a:r>
          </a:p>
          <a:p>
            <a:pPr lvl="1"/>
            <a:r>
              <a:rPr lang="en-US" altLang="en-US" sz="2000" dirty="0" smtClean="0"/>
              <a:t>The shunt must remain open (</a:t>
            </a:r>
            <a:r>
              <a:rPr lang="en-US" altLang="en-US" sz="2000" smtClean="0"/>
              <a:t>patent).</a:t>
            </a:r>
            <a:endParaRPr lang="en-US" altLang="en-US" sz="2000" dirty="0" smtClean="0"/>
          </a:p>
        </p:txBody>
      </p:sp>
      <p:sp>
        <p:nvSpPr>
          <p:cNvPr id="2" name="Footer Placeholder 1"/>
          <p:cNvSpPr>
            <a:spLocks noGrp="1"/>
          </p:cNvSpPr>
          <p:nvPr>
            <p:ph type="ftr" sz="quarter" idx="10"/>
          </p:nvPr>
        </p:nvSpPr>
        <p:spPr/>
        <p:txBody>
          <a:bodyPr/>
          <a:lstStyle/>
          <a:p>
            <a:pPr>
              <a:defRPr/>
            </a:pPr>
            <a:r>
              <a:rPr lang="en-US" smtClean="0"/>
              <a:t>Copyright © 2017, Elsevier, Inc. All rights reserved.</a:t>
            </a:r>
            <a:endParaRPr lang="en-US" dirty="0"/>
          </a:p>
        </p:txBody>
      </p:sp>
      <p:sp>
        <p:nvSpPr>
          <p:cNvPr id="47109" name="Slide Number Placeholder 2"/>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60000"/>
              <a:buFont typeface="Wingdings 2" panose="05020102010507070707" pitchFamily="18" charset="2"/>
              <a:buChar char=""/>
              <a:defRPr sz="2800">
                <a:solidFill>
                  <a:schemeClr val="bg2"/>
                </a:solidFill>
                <a:latin typeface="Arial" panose="020B0604020202020204" pitchFamily="34" charset="0"/>
                <a:ea typeface="MS PGothic" panose="020B0600070205080204" pitchFamily="34" charset="-128"/>
              </a:defRPr>
            </a:lvl1pPr>
            <a:lvl2pPr marL="742950" indent="-285750">
              <a:spcBef>
                <a:spcPct val="20000"/>
              </a:spcBef>
              <a:buSzPct val="80000"/>
              <a:buFont typeface="Wingdings" panose="05000000000000000000" pitchFamily="2" charset="2"/>
              <a:buChar char="Ø"/>
              <a:defRPr sz="2400">
                <a:solidFill>
                  <a:schemeClr val="bg2"/>
                </a:solidFill>
                <a:latin typeface="Arial" panose="020B0604020202020204" pitchFamily="34" charset="0"/>
                <a:ea typeface="MS PGothic" panose="020B0600070205080204" pitchFamily="34" charset="-128"/>
              </a:defRPr>
            </a:lvl2pPr>
            <a:lvl3pPr marL="1143000" indent="-228600">
              <a:spcBef>
                <a:spcPct val="20000"/>
              </a:spcBef>
              <a:buSzPct val="115000"/>
              <a:buChar char="•"/>
              <a:defRPr sz="2000">
                <a:solidFill>
                  <a:schemeClr val="bg2"/>
                </a:solidFill>
                <a:latin typeface="Arial" panose="020B0604020202020204" pitchFamily="34" charset="0"/>
                <a:ea typeface="MS PGothic" panose="020B0600070205080204" pitchFamily="34" charset="-128"/>
              </a:defRPr>
            </a:lvl3pPr>
            <a:lvl4pPr marL="1600200" indent="-228600">
              <a:spcBef>
                <a:spcPct val="20000"/>
              </a:spcBef>
              <a:buSzPct val="75000"/>
              <a:buFont typeface="Wingdings 3" panose="05040102010807070707" pitchFamily="18" charset="2"/>
              <a:buChar char=""/>
              <a:defRPr>
                <a:solidFill>
                  <a:schemeClr val="bg2"/>
                </a:solidFill>
                <a:latin typeface="Arial" panose="020B0604020202020204" pitchFamily="34" charset="0"/>
                <a:ea typeface="MS PGothic" panose="020B0600070205080204" pitchFamily="34" charset="-128"/>
              </a:defRPr>
            </a:lvl4pPr>
            <a:lvl5pPr marL="2057400" indent="-228600">
              <a:spcBef>
                <a:spcPct val="20000"/>
              </a:spcBef>
              <a:buClr>
                <a:schemeClr val="tx1"/>
              </a:buClr>
              <a:buChar char="–"/>
              <a:defRPr sz="16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9pPr>
          </a:lstStyle>
          <a:p>
            <a:pPr>
              <a:spcBef>
                <a:spcPct val="0"/>
              </a:spcBef>
              <a:buSzTx/>
              <a:buFontTx/>
              <a:buNone/>
            </a:pPr>
            <a:fld id="{A03EA110-D505-40A6-9C84-2FCA45D1F844}" type="slidenum">
              <a:rPr lang="en-US" altLang="en-US" sz="1000"/>
              <a:pPr>
                <a:spcBef>
                  <a:spcPct val="0"/>
                </a:spcBef>
                <a:buSzTx/>
                <a:buFontTx/>
                <a:buNone/>
              </a:pPr>
              <a:t>22</a:t>
            </a:fld>
            <a:endParaRPr lang="en-US" altLang="en-US" sz="100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en-US" altLang="en-US" dirty="0" smtClean="0"/>
              <a:t>Developmental Disabilities (Cont.)</a:t>
            </a:r>
          </a:p>
        </p:txBody>
      </p:sp>
      <p:sp>
        <p:nvSpPr>
          <p:cNvPr id="8195" name="Rectangle 3"/>
          <p:cNvSpPr>
            <a:spLocks noGrp="1" noChangeArrowheads="1"/>
          </p:cNvSpPr>
          <p:nvPr>
            <p:ph idx="1"/>
          </p:nvPr>
        </p:nvSpPr>
        <p:spPr/>
        <p:txBody>
          <a:bodyPr/>
          <a:lstStyle/>
          <a:p>
            <a:r>
              <a:rPr lang="en-US" altLang="en-US" dirty="0" smtClean="0"/>
              <a:t>A DD can be a physical or mental impairment or both.</a:t>
            </a:r>
          </a:p>
          <a:p>
            <a:pPr lvl="1"/>
            <a:r>
              <a:rPr lang="en-US" altLang="en-US" dirty="0" smtClean="0"/>
              <a:t>It is severe, chronic, and lifelong.</a:t>
            </a:r>
          </a:p>
          <a:p>
            <a:pPr lvl="1"/>
            <a:r>
              <a:rPr lang="en-US" altLang="en-US" dirty="0" smtClean="0"/>
              <a:t>Function is limited in three or more life skills.</a:t>
            </a:r>
          </a:p>
          <a:p>
            <a:pPr lvl="2"/>
            <a:r>
              <a:rPr lang="en-US" altLang="en-US" dirty="0" smtClean="0"/>
              <a:t>Self-care</a:t>
            </a:r>
          </a:p>
          <a:p>
            <a:pPr lvl="2"/>
            <a:r>
              <a:rPr lang="en-US" altLang="en-US" dirty="0" smtClean="0"/>
              <a:t>Understanding and expressing language</a:t>
            </a:r>
          </a:p>
          <a:p>
            <a:pPr lvl="2"/>
            <a:r>
              <a:rPr lang="en-US" altLang="en-US" dirty="0" smtClean="0"/>
              <a:t>Learning</a:t>
            </a:r>
          </a:p>
          <a:p>
            <a:pPr lvl="2"/>
            <a:r>
              <a:rPr lang="en-US" altLang="en-US" dirty="0" smtClean="0"/>
              <a:t>Mobility</a:t>
            </a:r>
          </a:p>
          <a:p>
            <a:pPr lvl="2"/>
            <a:r>
              <a:rPr lang="en-US" altLang="en-US" dirty="0" smtClean="0"/>
              <a:t>Self-direction</a:t>
            </a:r>
          </a:p>
          <a:p>
            <a:pPr lvl="2"/>
            <a:r>
              <a:rPr lang="en-US" altLang="en-US" dirty="0" smtClean="0"/>
              <a:t>Capacity for independent living</a:t>
            </a:r>
          </a:p>
          <a:p>
            <a:pPr lvl="2"/>
            <a:r>
              <a:rPr lang="en-US" altLang="en-US" dirty="0" smtClean="0"/>
              <a:t>Supporting oneself financially</a:t>
            </a:r>
          </a:p>
        </p:txBody>
      </p:sp>
      <p:sp>
        <p:nvSpPr>
          <p:cNvPr id="2" name="Footer Placeholder 1"/>
          <p:cNvSpPr>
            <a:spLocks noGrp="1"/>
          </p:cNvSpPr>
          <p:nvPr>
            <p:ph type="ftr" sz="quarter" idx="10"/>
          </p:nvPr>
        </p:nvSpPr>
        <p:spPr/>
        <p:txBody>
          <a:bodyPr/>
          <a:lstStyle/>
          <a:p>
            <a:pPr>
              <a:defRPr/>
            </a:pPr>
            <a:r>
              <a:rPr lang="en-US" smtClean="0"/>
              <a:t>Copyright © 2017, Elsevier, Inc. All rights reserved.</a:t>
            </a:r>
            <a:endParaRPr lang="en-US" dirty="0"/>
          </a:p>
        </p:txBody>
      </p:sp>
      <p:sp>
        <p:nvSpPr>
          <p:cNvPr id="8197" name="Slide Number Placeholder 2"/>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60000"/>
              <a:buFont typeface="Wingdings 2" panose="05020102010507070707" pitchFamily="18" charset="2"/>
              <a:buChar char=""/>
              <a:defRPr sz="2800">
                <a:solidFill>
                  <a:schemeClr val="bg2"/>
                </a:solidFill>
                <a:latin typeface="Arial" panose="020B0604020202020204" pitchFamily="34" charset="0"/>
                <a:ea typeface="MS PGothic" panose="020B0600070205080204" pitchFamily="34" charset="-128"/>
              </a:defRPr>
            </a:lvl1pPr>
            <a:lvl2pPr marL="742950" indent="-285750">
              <a:spcBef>
                <a:spcPct val="20000"/>
              </a:spcBef>
              <a:buSzPct val="80000"/>
              <a:buFont typeface="Wingdings" panose="05000000000000000000" pitchFamily="2" charset="2"/>
              <a:buChar char="Ø"/>
              <a:defRPr sz="2400">
                <a:solidFill>
                  <a:schemeClr val="bg2"/>
                </a:solidFill>
                <a:latin typeface="Arial" panose="020B0604020202020204" pitchFamily="34" charset="0"/>
                <a:ea typeface="MS PGothic" panose="020B0600070205080204" pitchFamily="34" charset="-128"/>
              </a:defRPr>
            </a:lvl2pPr>
            <a:lvl3pPr marL="1143000" indent="-228600">
              <a:spcBef>
                <a:spcPct val="20000"/>
              </a:spcBef>
              <a:buSzPct val="115000"/>
              <a:buChar char="•"/>
              <a:defRPr sz="2000">
                <a:solidFill>
                  <a:schemeClr val="bg2"/>
                </a:solidFill>
                <a:latin typeface="Arial" panose="020B0604020202020204" pitchFamily="34" charset="0"/>
                <a:ea typeface="MS PGothic" panose="020B0600070205080204" pitchFamily="34" charset="-128"/>
              </a:defRPr>
            </a:lvl3pPr>
            <a:lvl4pPr marL="1600200" indent="-228600">
              <a:spcBef>
                <a:spcPct val="20000"/>
              </a:spcBef>
              <a:buSzPct val="75000"/>
              <a:buFont typeface="Wingdings 3" panose="05040102010807070707" pitchFamily="18" charset="2"/>
              <a:buChar char=""/>
              <a:defRPr>
                <a:solidFill>
                  <a:schemeClr val="bg2"/>
                </a:solidFill>
                <a:latin typeface="Arial" panose="020B0604020202020204" pitchFamily="34" charset="0"/>
                <a:ea typeface="MS PGothic" panose="020B0600070205080204" pitchFamily="34" charset="-128"/>
              </a:defRPr>
            </a:lvl4pPr>
            <a:lvl5pPr marL="2057400" indent="-228600">
              <a:spcBef>
                <a:spcPct val="20000"/>
              </a:spcBef>
              <a:buClr>
                <a:schemeClr val="tx1"/>
              </a:buClr>
              <a:buChar char="–"/>
              <a:defRPr sz="16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9pPr>
          </a:lstStyle>
          <a:p>
            <a:pPr>
              <a:spcBef>
                <a:spcPct val="0"/>
              </a:spcBef>
              <a:buSzTx/>
              <a:buFontTx/>
              <a:buNone/>
            </a:pPr>
            <a:fld id="{728554D9-2457-409D-AA4A-8A088FA1421C}" type="slidenum">
              <a:rPr lang="en-US" altLang="en-US" sz="1000"/>
              <a:pPr>
                <a:spcBef>
                  <a:spcPct val="0"/>
                </a:spcBef>
                <a:buSzTx/>
                <a:buFontTx/>
                <a:buNone/>
              </a:pPr>
              <a:t>3</a:t>
            </a:fld>
            <a:endParaRPr lang="en-US" altLang="en-US" sz="100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en-US" altLang="en-US" smtClean="0"/>
              <a:t>Developmental Disabilities (Cont.)</a:t>
            </a:r>
          </a:p>
        </p:txBody>
      </p:sp>
      <p:sp>
        <p:nvSpPr>
          <p:cNvPr id="10243" name="Rectangle 3"/>
          <p:cNvSpPr>
            <a:spLocks noGrp="1" noChangeArrowheads="1"/>
          </p:cNvSpPr>
          <p:nvPr>
            <p:ph idx="1"/>
          </p:nvPr>
        </p:nvSpPr>
        <p:spPr/>
        <p:txBody>
          <a:bodyPr/>
          <a:lstStyle/>
          <a:p>
            <a:r>
              <a:rPr lang="en-US" altLang="en-US" smtClean="0"/>
              <a:t>Developmentally disabled children need lifelong help, support, and special services for:</a:t>
            </a:r>
          </a:p>
          <a:p>
            <a:pPr lvl="1"/>
            <a:r>
              <a:rPr lang="en-US" altLang="en-US" smtClean="0"/>
              <a:t>Housing</a:t>
            </a:r>
          </a:p>
          <a:p>
            <a:pPr lvl="1"/>
            <a:r>
              <a:rPr lang="en-US" altLang="en-US" smtClean="0"/>
              <a:t>Employment</a:t>
            </a:r>
          </a:p>
          <a:p>
            <a:pPr lvl="1"/>
            <a:r>
              <a:rPr lang="en-US" altLang="en-US" smtClean="0"/>
              <a:t>Education</a:t>
            </a:r>
          </a:p>
          <a:p>
            <a:pPr lvl="1"/>
            <a:r>
              <a:rPr lang="en-US" altLang="en-US" smtClean="0"/>
              <a:t>Protection of civil and human rights</a:t>
            </a:r>
          </a:p>
          <a:p>
            <a:pPr lvl="1"/>
            <a:r>
              <a:rPr lang="en-US" altLang="en-US" smtClean="0"/>
              <a:t>Health care</a:t>
            </a:r>
          </a:p>
          <a:p>
            <a:r>
              <a:rPr lang="en-US" altLang="en-US" smtClean="0"/>
              <a:t>Independence to the extent possible is the goal for these persons.</a:t>
            </a:r>
          </a:p>
        </p:txBody>
      </p:sp>
      <p:sp>
        <p:nvSpPr>
          <p:cNvPr id="2" name="Footer Placeholder 1"/>
          <p:cNvSpPr>
            <a:spLocks noGrp="1"/>
          </p:cNvSpPr>
          <p:nvPr>
            <p:ph type="ftr" sz="quarter" idx="10"/>
          </p:nvPr>
        </p:nvSpPr>
        <p:spPr/>
        <p:txBody>
          <a:bodyPr/>
          <a:lstStyle/>
          <a:p>
            <a:pPr>
              <a:defRPr/>
            </a:pPr>
            <a:r>
              <a:rPr lang="en-US" smtClean="0"/>
              <a:t>Copyright © 2017, Elsevier, Inc. All rights reserved.</a:t>
            </a:r>
            <a:endParaRPr lang="en-US" dirty="0"/>
          </a:p>
        </p:txBody>
      </p:sp>
      <p:sp>
        <p:nvSpPr>
          <p:cNvPr id="10245" name="Slide Number Placeholder 2"/>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60000"/>
              <a:buFont typeface="Wingdings 2" panose="05020102010507070707" pitchFamily="18" charset="2"/>
              <a:buChar char=""/>
              <a:defRPr sz="2800">
                <a:solidFill>
                  <a:schemeClr val="bg2"/>
                </a:solidFill>
                <a:latin typeface="Arial" panose="020B0604020202020204" pitchFamily="34" charset="0"/>
                <a:ea typeface="MS PGothic" panose="020B0600070205080204" pitchFamily="34" charset="-128"/>
              </a:defRPr>
            </a:lvl1pPr>
            <a:lvl2pPr marL="742950" indent="-285750">
              <a:spcBef>
                <a:spcPct val="20000"/>
              </a:spcBef>
              <a:buSzPct val="80000"/>
              <a:buFont typeface="Wingdings" panose="05000000000000000000" pitchFamily="2" charset="2"/>
              <a:buChar char="Ø"/>
              <a:defRPr sz="2400">
                <a:solidFill>
                  <a:schemeClr val="bg2"/>
                </a:solidFill>
                <a:latin typeface="Arial" panose="020B0604020202020204" pitchFamily="34" charset="0"/>
                <a:ea typeface="MS PGothic" panose="020B0600070205080204" pitchFamily="34" charset="-128"/>
              </a:defRPr>
            </a:lvl2pPr>
            <a:lvl3pPr marL="1143000" indent="-228600">
              <a:spcBef>
                <a:spcPct val="20000"/>
              </a:spcBef>
              <a:buSzPct val="115000"/>
              <a:buChar char="•"/>
              <a:defRPr sz="2000">
                <a:solidFill>
                  <a:schemeClr val="bg2"/>
                </a:solidFill>
                <a:latin typeface="Arial" panose="020B0604020202020204" pitchFamily="34" charset="0"/>
                <a:ea typeface="MS PGothic" panose="020B0600070205080204" pitchFamily="34" charset="-128"/>
              </a:defRPr>
            </a:lvl3pPr>
            <a:lvl4pPr marL="1600200" indent="-228600">
              <a:spcBef>
                <a:spcPct val="20000"/>
              </a:spcBef>
              <a:buSzPct val="75000"/>
              <a:buFont typeface="Wingdings 3" panose="05040102010807070707" pitchFamily="18" charset="2"/>
              <a:buChar char=""/>
              <a:defRPr>
                <a:solidFill>
                  <a:schemeClr val="bg2"/>
                </a:solidFill>
                <a:latin typeface="Arial" panose="020B0604020202020204" pitchFamily="34" charset="0"/>
                <a:ea typeface="MS PGothic" panose="020B0600070205080204" pitchFamily="34" charset="-128"/>
              </a:defRPr>
            </a:lvl4pPr>
            <a:lvl5pPr marL="2057400" indent="-228600">
              <a:spcBef>
                <a:spcPct val="20000"/>
              </a:spcBef>
              <a:buClr>
                <a:schemeClr val="tx1"/>
              </a:buClr>
              <a:buChar char="–"/>
              <a:defRPr sz="16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9pPr>
          </a:lstStyle>
          <a:p>
            <a:pPr>
              <a:spcBef>
                <a:spcPct val="0"/>
              </a:spcBef>
              <a:buSzTx/>
              <a:buFontTx/>
              <a:buNone/>
            </a:pPr>
            <a:fld id="{DE5E7F6F-1E18-46F8-BC10-BCC461CBD64B}" type="slidenum">
              <a:rPr lang="en-US" altLang="en-US" sz="1000"/>
              <a:pPr>
                <a:spcBef>
                  <a:spcPct val="0"/>
                </a:spcBef>
                <a:buSzTx/>
                <a:buFontTx/>
                <a:buNone/>
              </a:pPr>
              <a:t>4</a:t>
            </a:fld>
            <a:endParaRPr lang="en-US" altLang="en-US" sz="100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n-US" altLang="en-US" smtClean="0"/>
              <a:t>Developmental Disabilities (Cont.)</a:t>
            </a:r>
          </a:p>
        </p:txBody>
      </p:sp>
      <p:sp>
        <p:nvSpPr>
          <p:cNvPr id="12291" name="Rectangle 3"/>
          <p:cNvSpPr>
            <a:spLocks noGrp="1" noChangeArrowheads="1"/>
          </p:cNvSpPr>
          <p:nvPr>
            <p:ph idx="1"/>
          </p:nvPr>
        </p:nvSpPr>
        <p:spPr/>
        <p:txBody>
          <a:bodyPr/>
          <a:lstStyle/>
          <a:p>
            <a:r>
              <a:rPr lang="en-US" altLang="en-US" smtClean="0"/>
              <a:t>A DD affects the family throughout life.</a:t>
            </a:r>
          </a:p>
          <a:p>
            <a:pPr lvl="1"/>
            <a:r>
              <a:rPr lang="en-US" altLang="en-US" smtClean="0"/>
              <a:t>Both the child and parents grow older.</a:t>
            </a:r>
          </a:p>
          <a:p>
            <a:pPr lvl="1"/>
            <a:r>
              <a:rPr lang="en-US" altLang="en-US" smtClean="0"/>
              <a:t>Older parents may not have the energy or means to care for the aging child.</a:t>
            </a:r>
          </a:p>
          <a:p>
            <a:r>
              <a:rPr lang="en-US" altLang="en-US" smtClean="0"/>
              <a:t>Persons with developmental disabilities have the same rights as every citizen. Their rights are also protected by:</a:t>
            </a:r>
          </a:p>
          <a:p>
            <a:pPr lvl="1"/>
            <a:r>
              <a:rPr lang="en-US" altLang="en-US" smtClean="0"/>
              <a:t>The Americans with Disabilities Act of 1990 (ADA)</a:t>
            </a:r>
          </a:p>
          <a:p>
            <a:pPr lvl="1"/>
            <a:r>
              <a:rPr lang="en-US" altLang="en-US" smtClean="0"/>
              <a:t>The Developmental Disabilities Assistance and Bill of Rights Act of 2000</a:t>
            </a:r>
          </a:p>
        </p:txBody>
      </p:sp>
      <p:sp>
        <p:nvSpPr>
          <p:cNvPr id="2" name="Footer Placeholder 1"/>
          <p:cNvSpPr>
            <a:spLocks noGrp="1"/>
          </p:cNvSpPr>
          <p:nvPr>
            <p:ph type="ftr" sz="quarter" idx="10"/>
          </p:nvPr>
        </p:nvSpPr>
        <p:spPr/>
        <p:txBody>
          <a:bodyPr/>
          <a:lstStyle/>
          <a:p>
            <a:pPr>
              <a:defRPr/>
            </a:pPr>
            <a:r>
              <a:rPr lang="en-US" smtClean="0"/>
              <a:t>Copyright © 2017, Elsevier, Inc. All rights reserved.</a:t>
            </a:r>
            <a:endParaRPr lang="en-US" dirty="0"/>
          </a:p>
        </p:txBody>
      </p:sp>
      <p:sp>
        <p:nvSpPr>
          <p:cNvPr id="12293" name="Slide Number Placeholder 2"/>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60000"/>
              <a:buFont typeface="Wingdings 2" panose="05020102010507070707" pitchFamily="18" charset="2"/>
              <a:buChar char=""/>
              <a:defRPr sz="2800">
                <a:solidFill>
                  <a:schemeClr val="bg2"/>
                </a:solidFill>
                <a:latin typeface="Arial" panose="020B0604020202020204" pitchFamily="34" charset="0"/>
                <a:ea typeface="MS PGothic" panose="020B0600070205080204" pitchFamily="34" charset="-128"/>
              </a:defRPr>
            </a:lvl1pPr>
            <a:lvl2pPr marL="742950" indent="-285750">
              <a:spcBef>
                <a:spcPct val="20000"/>
              </a:spcBef>
              <a:buSzPct val="80000"/>
              <a:buFont typeface="Wingdings" panose="05000000000000000000" pitchFamily="2" charset="2"/>
              <a:buChar char="Ø"/>
              <a:defRPr sz="2400">
                <a:solidFill>
                  <a:schemeClr val="bg2"/>
                </a:solidFill>
                <a:latin typeface="Arial" panose="020B0604020202020204" pitchFamily="34" charset="0"/>
                <a:ea typeface="MS PGothic" panose="020B0600070205080204" pitchFamily="34" charset="-128"/>
              </a:defRPr>
            </a:lvl2pPr>
            <a:lvl3pPr marL="1143000" indent="-228600">
              <a:spcBef>
                <a:spcPct val="20000"/>
              </a:spcBef>
              <a:buSzPct val="115000"/>
              <a:buChar char="•"/>
              <a:defRPr sz="2000">
                <a:solidFill>
                  <a:schemeClr val="bg2"/>
                </a:solidFill>
                <a:latin typeface="Arial" panose="020B0604020202020204" pitchFamily="34" charset="0"/>
                <a:ea typeface="MS PGothic" panose="020B0600070205080204" pitchFamily="34" charset="-128"/>
              </a:defRPr>
            </a:lvl3pPr>
            <a:lvl4pPr marL="1600200" indent="-228600">
              <a:spcBef>
                <a:spcPct val="20000"/>
              </a:spcBef>
              <a:buSzPct val="75000"/>
              <a:buFont typeface="Wingdings 3" panose="05040102010807070707" pitchFamily="18" charset="2"/>
              <a:buChar char=""/>
              <a:defRPr>
                <a:solidFill>
                  <a:schemeClr val="bg2"/>
                </a:solidFill>
                <a:latin typeface="Arial" panose="020B0604020202020204" pitchFamily="34" charset="0"/>
                <a:ea typeface="MS PGothic" panose="020B0600070205080204" pitchFamily="34" charset="-128"/>
              </a:defRPr>
            </a:lvl4pPr>
            <a:lvl5pPr marL="2057400" indent="-228600">
              <a:spcBef>
                <a:spcPct val="20000"/>
              </a:spcBef>
              <a:buClr>
                <a:schemeClr val="tx1"/>
              </a:buClr>
              <a:buChar char="–"/>
              <a:defRPr sz="16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9pPr>
          </a:lstStyle>
          <a:p>
            <a:pPr>
              <a:spcBef>
                <a:spcPct val="0"/>
              </a:spcBef>
              <a:buSzTx/>
              <a:buFontTx/>
              <a:buNone/>
            </a:pPr>
            <a:fld id="{916D6A69-50EE-4A17-80E0-314BB6033934}" type="slidenum">
              <a:rPr lang="en-US" altLang="en-US" sz="1000"/>
              <a:pPr>
                <a:spcBef>
                  <a:spcPct val="0"/>
                </a:spcBef>
                <a:buSzTx/>
                <a:buFontTx/>
                <a:buNone/>
              </a:pPr>
              <a:t>5</a:t>
            </a:fld>
            <a:endParaRPr lang="en-US" altLang="en-US" sz="100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US" altLang="en-US" smtClean="0"/>
              <a:t>Developmental Disabilities (Cont.)</a:t>
            </a:r>
          </a:p>
        </p:txBody>
      </p:sp>
      <p:sp>
        <p:nvSpPr>
          <p:cNvPr id="14339" name="Rectangle 3"/>
          <p:cNvSpPr>
            <a:spLocks noGrp="1" noChangeArrowheads="1"/>
          </p:cNvSpPr>
          <p:nvPr>
            <p:ph idx="1"/>
          </p:nvPr>
        </p:nvSpPr>
        <p:spPr/>
        <p:txBody>
          <a:bodyPr/>
          <a:lstStyle/>
          <a:p>
            <a:r>
              <a:rPr lang="en-US" altLang="en-US" smtClean="0"/>
              <a:t>Some severely disabled children live in centers for the developmentally disabled.</a:t>
            </a:r>
          </a:p>
          <a:p>
            <a:r>
              <a:rPr lang="en-US" altLang="en-US" smtClean="0"/>
              <a:t>Some adults with DDs need nursing center care.</a:t>
            </a:r>
          </a:p>
          <a:p>
            <a:r>
              <a:rPr lang="en-US" altLang="en-US" smtClean="0"/>
              <a:t>They are further protected by:</a:t>
            </a:r>
          </a:p>
          <a:p>
            <a:pPr lvl="1"/>
            <a:r>
              <a:rPr lang="en-US" altLang="en-US" smtClean="0"/>
              <a:t>The Omnibus Budget Reconciliation Act of 1987 (OBRA)</a:t>
            </a:r>
          </a:p>
          <a:p>
            <a:pPr lvl="2"/>
            <a:r>
              <a:rPr lang="en-US" altLang="en-US" smtClean="0"/>
              <a:t>OBRA requires that centers provide age-appropriate activities.</a:t>
            </a:r>
          </a:p>
          <a:p>
            <a:pPr lvl="2"/>
            <a:r>
              <a:rPr lang="en-US" altLang="en-US" smtClean="0"/>
              <a:t>Staff must have special training to meet their care needs.</a:t>
            </a:r>
          </a:p>
        </p:txBody>
      </p:sp>
      <p:sp>
        <p:nvSpPr>
          <p:cNvPr id="2" name="Footer Placeholder 1"/>
          <p:cNvSpPr>
            <a:spLocks noGrp="1"/>
          </p:cNvSpPr>
          <p:nvPr>
            <p:ph type="ftr" sz="quarter" idx="10"/>
          </p:nvPr>
        </p:nvSpPr>
        <p:spPr/>
        <p:txBody>
          <a:bodyPr/>
          <a:lstStyle/>
          <a:p>
            <a:pPr>
              <a:defRPr/>
            </a:pPr>
            <a:r>
              <a:rPr lang="en-US" smtClean="0"/>
              <a:t>Copyright © 2017, Elsevier, Inc. All rights reserved.</a:t>
            </a:r>
            <a:endParaRPr lang="en-US" dirty="0"/>
          </a:p>
        </p:txBody>
      </p:sp>
      <p:sp>
        <p:nvSpPr>
          <p:cNvPr id="14341" name="Slide Number Placeholder 2"/>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60000"/>
              <a:buFont typeface="Wingdings 2" panose="05020102010507070707" pitchFamily="18" charset="2"/>
              <a:buChar char=""/>
              <a:defRPr sz="2800">
                <a:solidFill>
                  <a:schemeClr val="bg2"/>
                </a:solidFill>
                <a:latin typeface="Arial" panose="020B0604020202020204" pitchFamily="34" charset="0"/>
                <a:ea typeface="MS PGothic" panose="020B0600070205080204" pitchFamily="34" charset="-128"/>
              </a:defRPr>
            </a:lvl1pPr>
            <a:lvl2pPr marL="742950" indent="-285750">
              <a:spcBef>
                <a:spcPct val="20000"/>
              </a:spcBef>
              <a:buSzPct val="80000"/>
              <a:buFont typeface="Wingdings" panose="05000000000000000000" pitchFamily="2" charset="2"/>
              <a:buChar char="Ø"/>
              <a:defRPr sz="2400">
                <a:solidFill>
                  <a:schemeClr val="bg2"/>
                </a:solidFill>
                <a:latin typeface="Arial" panose="020B0604020202020204" pitchFamily="34" charset="0"/>
                <a:ea typeface="MS PGothic" panose="020B0600070205080204" pitchFamily="34" charset="-128"/>
              </a:defRPr>
            </a:lvl2pPr>
            <a:lvl3pPr marL="1143000" indent="-228600">
              <a:spcBef>
                <a:spcPct val="20000"/>
              </a:spcBef>
              <a:buSzPct val="115000"/>
              <a:buChar char="•"/>
              <a:defRPr sz="2000">
                <a:solidFill>
                  <a:schemeClr val="bg2"/>
                </a:solidFill>
                <a:latin typeface="Arial" panose="020B0604020202020204" pitchFamily="34" charset="0"/>
                <a:ea typeface="MS PGothic" panose="020B0600070205080204" pitchFamily="34" charset="-128"/>
              </a:defRPr>
            </a:lvl3pPr>
            <a:lvl4pPr marL="1600200" indent="-228600">
              <a:spcBef>
                <a:spcPct val="20000"/>
              </a:spcBef>
              <a:buSzPct val="75000"/>
              <a:buFont typeface="Wingdings 3" panose="05040102010807070707" pitchFamily="18" charset="2"/>
              <a:buChar char=""/>
              <a:defRPr>
                <a:solidFill>
                  <a:schemeClr val="bg2"/>
                </a:solidFill>
                <a:latin typeface="Arial" panose="020B0604020202020204" pitchFamily="34" charset="0"/>
                <a:ea typeface="MS PGothic" panose="020B0600070205080204" pitchFamily="34" charset="-128"/>
              </a:defRPr>
            </a:lvl4pPr>
            <a:lvl5pPr marL="2057400" indent="-228600">
              <a:spcBef>
                <a:spcPct val="20000"/>
              </a:spcBef>
              <a:buClr>
                <a:schemeClr val="tx1"/>
              </a:buClr>
              <a:buChar char="–"/>
              <a:defRPr sz="16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9pPr>
          </a:lstStyle>
          <a:p>
            <a:pPr>
              <a:spcBef>
                <a:spcPct val="0"/>
              </a:spcBef>
              <a:buSzTx/>
              <a:buFontTx/>
              <a:buNone/>
            </a:pPr>
            <a:fld id="{EC2A9BDB-B161-4200-AD1E-911E74548D19}" type="slidenum">
              <a:rPr lang="en-US" altLang="en-US" sz="1000"/>
              <a:pPr>
                <a:spcBef>
                  <a:spcPct val="0"/>
                </a:spcBef>
                <a:buSzTx/>
                <a:buFontTx/>
                <a:buNone/>
              </a:pPr>
              <a:t>6</a:t>
            </a:fld>
            <a:endParaRPr lang="en-US" altLang="en-US" sz="100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US" altLang="en-US" smtClean="0"/>
              <a:t>Intellectual Disabilities</a:t>
            </a:r>
          </a:p>
        </p:txBody>
      </p:sp>
      <p:sp>
        <p:nvSpPr>
          <p:cNvPr id="16387" name="Rectangle 3"/>
          <p:cNvSpPr>
            <a:spLocks noGrp="1" noChangeArrowheads="1"/>
          </p:cNvSpPr>
          <p:nvPr>
            <p:ph idx="1"/>
          </p:nvPr>
        </p:nvSpPr>
        <p:spPr/>
        <p:txBody>
          <a:bodyPr/>
          <a:lstStyle/>
          <a:p>
            <a:r>
              <a:rPr lang="en-US" altLang="en-US" sz="2400" smtClean="0"/>
              <a:t>Intellectual disability involves severe limits in intellectual function and adaptive behavior.</a:t>
            </a:r>
          </a:p>
          <a:p>
            <a:pPr lvl="1"/>
            <a:r>
              <a:rPr lang="en-US" altLang="en-US" sz="2000" smtClean="0"/>
              <a:t>It occurs before age 18.</a:t>
            </a:r>
          </a:p>
          <a:p>
            <a:pPr lvl="1"/>
            <a:r>
              <a:rPr lang="en-US" altLang="en-US" sz="2000" smtClean="0"/>
              <a:t>The person has low intellectual function.</a:t>
            </a:r>
          </a:p>
          <a:p>
            <a:pPr lvl="1"/>
            <a:r>
              <a:rPr lang="en-US" altLang="en-US" sz="2000" smtClean="0"/>
              <a:t>Adaptive behavior is impaired.</a:t>
            </a:r>
          </a:p>
          <a:p>
            <a:r>
              <a:rPr lang="en-US" altLang="en-US" sz="2400" smtClean="0"/>
              <a:t>The Arc of the United States describes an intellectual disability as:</a:t>
            </a:r>
          </a:p>
          <a:p>
            <a:pPr lvl="1"/>
            <a:r>
              <a:rPr lang="en-US" altLang="en-US" sz="2000" smtClean="0"/>
              <a:t>An IQ (Intelligence Quotient) score of about 70 or below</a:t>
            </a:r>
          </a:p>
          <a:p>
            <a:pPr lvl="2"/>
            <a:r>
              <a:rPr lang="en-US" altLang="en-US" sz="1800" smtClean="0"/>
              <a:t>The person learns at a slower rate than normal.</a:t>
            </a:r>
          </a:p>
          <a:p>
            <a:pPr lvl="2"/>
            <a:r>
              <a:rPr lang="en-US" altLang="en-US" sz="1800" smtClean="0"/>
              <a:t>Learning ability is less than normal.</a:t>
            </a:r>
          </a:p>
          <a:p>
            <a:pPr lvl="1"/>
            <a:r>
              <a:rPr lang="en-US" altLang="en-US" sz="2000" smtClean="0"/>
              <a:t>A significant limit in at least one adaptive behavior</a:t>
            </a:r>
          </a:p>
          <a:p>
            <a:pPr lvl="2"/>
            <a:r>
              <a:rPr lang="en-US" altLang="en-US" sz="1800" smtClean="0"/>
              <a:t>Adaptive behaviors are skills needed to function in everyday life.</a:t>
            </a:r>
          </a:p>
        </p:txBody>
      </p:sp>
      <p:sp>
        <p:nvSpPr>
          <p:cNvPr id="2" name="Footer Placeholder 1"/>
          <p:cNvSpPr>
            <a:spLocks noGrp="1"/>
          </p:cNvSpPr>
          <p:nvPr>
            <p:ph type="ftr" sz="quarter" idx="10"/>
          </p:nvPr>
        </p:nvSpPr>
        <p:spPr/>
        <p:txBody>
          <a:bodyPr/>
          <a:lstStyle/>
          <a:p>
            <a:pPr>
              <a:defRPr/>
            </a:pPr>
            <a:r>
              <a:rPr lang="en-US" smtClean="0"/>
              <a:t>Copyright © 2017, Elsevier, Inc. All rights reserved.</a:t>
            </a:r>
            <a:endParaRPr lang="en-US" dirty="0"/>
          </a:p>
        </p:txBody>
      </p:sp>
      <p:sp>
        <p:nvSpPr>
          <p:cNvPr id="16389" name="Slide Number Placeholder 2"/>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60000"/>
              <a:buFont typeface="Wingdings 2" panose="05020102010507070707" pitchFamily="18" charset="2"/>
              <a:buChar char=""/>
              <a:defRPr sz="2800">
                <a:solidFill>
                  <a:schemeClr val="bg2"/>
                </a:solidFill>
                <a:latin typeface="Arial" panose="020B0604020202020204" pitchFamily="34" charset="0"/>
                <a:ea typeface="MS PGothic" panose="020B0600070205080204" pitchFamily="34" charset="-128"/>
              </a:defRPr>
            </a:lvl1pPr>
            <a:lvl2pPr marL="742950" indent="-285750">
              <a:spcBef>
                <a:spcPct val="20000"/>
              </a:spcBef>
              <a:buSzPct val="80000"/>
              <a:buFont typeface="Wingdings" panose="05000000000000000000" pitchFamily="2" charset="2"/>
              <a:buChar char="Ø"/>
              <a:defRPr sz="2400">
                <a:solidFill>
                  <a:schemeClr val="bg2"/>
                </a:solidFill>
                <a:latin typeface="Arial" panose="020B0604020202020204" pitchFamily="34" charset="0"/>
                <a:ea typeface="MS PGothic" panose="020B0600070205080204" pitchFamily="34" charset="-128"/>
              </a:defRPr>
            </a:lvl2pPr>
            <a:lvl3pPr marL="1143000" indent="-228600">
              <a:spcBef>
                <a:spcPct val="20000"/>
              </a:spcBef>
              <a:buSzPct val="115000"/>
              <a:buChar char="•"/>
              <a:defRPr sz="2000">
                <a:solidFill>
                  <a:schemeClr val="bg2"/>
                </a:solidFill>
                <a:latin typeface="Arial" panose="020B0604020202020204" pitchFamily="34" charset="0"/>
                <a:ea typeface="MS PGothic" panose="020B0600070205080204" pitchFamily="34" charset="-128"/>
              </a:defRPr>
            </a:lvl3pPr>
            <a:lvl4pPr marL="1600200" indent="-228600">
              <a:spcBef>
                <a:spcPct val="20000"/>
              </a:spcBef>
              <a:buSzPct val="75000"/>
              <a:buFont typeface="Wingdings 3" panose="05040102010807070707" pitchFamily="18" charset="2"/>
              <a:buChar char=""/>
              <a:defRPr>
                <a:solidFill>
                  <a:schemeClr val="bg2"/>
                </a:solidFill>
                <a:latin typeface="Arial" panose="020B0604020202020204" pitchFamily="34" charset="0"/>
                <a:ea typeface="MS PGothic" panose="020B0600070205080204" pitchFamily="34" charset="-128"/>
              </a:defRPr>
            </a:lvl4pPr>
            <a:lvl5pPr marL="2057400" indent="-228600">
              <a:spcBef>
                <a:spcPct val="20000"/>
              </a:spcBef>
              <a:buClr>
                <a:schemeClr val="tx1"/>
              </a:buClr>
              <a:buChar char="–"/>
              <a:defRPr sz="16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9pPr>
          </a:lstStyle>
          <a:p>
            <a:pPr>
              <a:spcBef>
                <a:spcPct val="0"/>
              </a:spcBef>
              <a:buSzTx/>
              <a:buFontTx/>
              <a:buNone/>
            </a:pPr>
            <a:fld id="{CF3E2538-AE4C-4915-ACE6-F28B602C4A1C}" type="slidenum">
              <a:rPr lang="en-US" altLang="en-US" sz="1000"/>
              <a:pPr>
                <a:spcBef>
                  <a:spcPct val="0"/>
                </a:spcBef>
                <a:buSzTx/>
                <a:buFontTx/>
                <a:buNone/>
              </a:pPr>
              <a:t>7</a:t>
            </a:fld>
            <a:endParaRPr lang="en-US" altLang="en-US" sz="100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en-US" altLang="en-US" smtClean="0"/>
              <a:t>Intellectual Disabilities (Cont.)</a:t>
            </a:r>
          </a:p>
        </p:txBody>
      </p:sp>
      <p:sp>
        <p:nvSpPr>
          <p:cNvPr id="18435" name="Rectangle 3"/>
          <p:cNvSpPr>
            <a:spLocks noGrp="1" noChangeArrowheads="1"/>
          </p:cNvSpPr>
          <p:nvPr>
            <p:ph idx="1"/>
          </p:nvPr>
        </p:nvSpPr>
        <p:spPr/>
        <p:txBody>
          <a:bodyPr/>
          <a:lstStyle/>
          <a:p>
            <a:r>
              <a:rPr lang="en-US" altLang="en-US" sz="2400" smtClean="0"/>
              <a:t>Brain development is impaired.</a:t>
            </a:r>
          </a:p>
          <a:p>
            <a:pPr lvl="1"/>
            <a:r>
              <a:rPr lang="en-US" altLang="en-US" sz="2000" smtClean="0"/>
              <a:t>It can occur before birth, during birth, or before the age of 18.</a:t>
            </a:r>
          </a:p>
          <a:p>
            <a:pPr lvl="2"/>
            <a:r>
              <a:rPr lang="en-US" altLang="en-US" sz="1800" smtClean="0"/>
              <a:t>According to the Arc, alcohol is the leading preventable cause of intellectual disabilities.</a:t>
            </a:r>
          </a:p>
          <a:p>
            <a:r>
              <a:rPr lang="en-US" altLang="en-US" sz="2400" smtClean="0"/>
              <a:t>Intellectual disabilities can be mild to severe.</a:t>
            </a:r>
          </a:p>
          <a:p>
            <a:r>
              <a:rPr lang="en-US" altLang="en-US" sz="2400" smtClean="0"/>
              <a:t>Sexuality</a:t>
            </a:r>
          </a:p>
          <a:p>
            <a:pPr lvl="1"/>
            <a:r>
              <a:rPr lang="en-US" altLang="en-US" sz="2000" smtClean="0"/>
              <a:t>Persons with intellectual and developmental disabilities have physical, emotional, and social needs and desires.</a:t>
            </a:r>
          </a:p>
          <a:p>
            <a:pPr lvl="2"/>
            <a:r>
              <a:rPr lang="en-US" altLang="en-US" sz="1800" smtClean="0"/>
              <a:t>Reproductive organs develop.</a:t>
            </a:r>
          </a:p>
          <a:p>
            <a:pPr lvl="2"/>
            <a:r>
              <a:rPr lang="en-US" altLang="en-US" sz="1800" smtClean="0"/>
              <a:t>Some have life partners.</a:t>
            </a:r>
          </a:p>
          <a:p>
            <a:pPr lvl="2"/>
            <a:r>
              <a:rPr lang="en-US" altLang="en-US" sz="1800" smtClean="0"/>
              <a:t>Others marry and have children.</a:t>
            </a:r>
          </a:p>
          <a:p>
            <a:pPr lvl="1"/>
            <a:endParaRPr lang="en-US" altLang="en-US" sz="2000" smtClean="0"/>
          </a:p>
          <a:p>
            <a:pPr lvl="1"/>
            <a:endParaRPr lang="en-US" altLang="en-US" sz="2000" smtClean="0"/>
          </a:p>
        </p:txBody>
      </p:sp>
      <p:sp>
        <p:nvSpPr>
          <p:cNvPr id="2" name="Footer Placeholder 1"/>
          <p:cNvSpPr>
            <a:spLocks noGrp="1"/>
          </p:cNvSpPr>
          <p:nvPr>
            <p:ph type="ftr" sz="quarter" idx="10"/>
          </p:nvPr>
        </p:nvSpPr>
        <p:spPr/>
        <p:txBody>
          <a:bodyPr/>
          <a:lstStyle/>
          <a:p>
            <a:pPr>
              <a:defRPr/>
            </a:pPr>
            <a:r>
              <a:rPr lang="en-US" smtClean="0"/>
              <a:t>Copyright © 2017, Elsevier, Inc. All rights reserved.</a:t>
            </a:r>
            <a:endParaRPr lang="en-US" dirty="0"/>
          </a:p>
        </p:txBody>
      </p:sp>
      <p:sp>
        <p:nvSpPr>
          <p:cNvPr id="18437" name="Slide Number Placeholder 2"/>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60000"/>
              <a:buFont typeface="Wingdings 2" panose="05020102010507070707" pitchFamily="18" charset="2"/>
              <a:buChar char=""/>
              <a:defRPr sz="2800">
                <a:solidFill>
                  <a:schemeClr val="bg2"/>
                </a:solidFill>
                <a:latin typeface="Arial" panose="020B0604020202020204" pitchFamily="34" charset="0"/>
                <a:ea typeface="MS PGothic" panose="020B0600070205080204" pitchFamily="34" charset="-128"/>
              </a:defRPr>
            </a:lvl1pPr>
            <a:lvl2pPr marL="742950" indent="-285750">
              <a:spcBef>
                <a:spcPct val="20000"/>
              </a:spcBef>
              <a:buSzPct val="80000"/>
              <a:buFont typeface="Wingdings" panose="05000000000000000000" pitchFamily="2" charset="2"/>
              <a:buChar char="Ø"/>
              <a:defRPr sz="2400">
                <a:solidFill>
                  <a:schemeClr val="bg2"/>
                </a:solidFill>
                <a:latin typeface="Arial" panose="020B0604020202020204" pitchFamily="34" charset="0"/>
                <a:ea typeface="MS PGothic" panose="020B0600070205080204" pitchFamily="34" charset="-128"/>
              </a:defRPr>
            </a:lvl2pPr>
            <a:lvl3pPr marL="1143000" indent="-228600">
              <a:spcBef>
                <a:spcPct val="20000"/>
              </a:spcBef>
              <a:buSzPct val="115000"/>
              <a:buChar char="•"/>
              <a:defRPr sz="2000">
                <a:solidFill>
                  <a:schemeClr val="bg2"/>
                </a:solidFill>
                <a:latin typeface="Arial" panose="020B0604020202020204" pitchFamily="34" charset="0"/>
                <a:ea typeface="MS PGothic" panose="020B0600070205080204" pitchFamily="34" charset="-128"/>
              </a:defRPr>
            </a:lvl3pPr>
            <a:lvl4pPr marL="1600200" indent="-228600">
              <a:spcBef>
                <a:spcPct val="20000"/>
              </a:spcBef>
              <a:buSzPct val="75000"/>
              <a:buFont typeface="Wingdings 3" panose="05040102010807070707" pitchFamily="18" charset="2"/>
              <a:buChar char=""/>
              <a:defRPr>
                <a:solidFill>
                  <a:schemeClr val="bg2"/>
                </a:solidFill>
                <a:latin typeface="Arial" panose="020B0604020202020204" pitchFamily="34" charset="0"/>
                <a:ea typeface="MS PGothic" panose="020B0600070205080204" pitchFamily="34" charset="-128"/>
              </a:defRPr>
            </a:lvl4pPr>
            <a:lvl5pPr marL="2057400" indent="-228600">
              <a:spcBef>
                <a:spcPct val="20000"/>
              </a:spcBef>
              <a:buClr>
                <a:schemeClr val="tx1"/>
              </a:buClr>
              <a:buChar char="–"/>
              <a:defRPr sz="16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9pPr>
          </a:lstStyle>
          <a:p>
            <a:pPr>
              <a:spcBef>
                <a:spcPct val="0"/>
              </a:spcBef>
              <a:buSzTx/>
              <a:buFontTx/>
              <a:buNone/>
            </a:pPr>
            <a:fld id="{EC1906DE-5143-432B-9FE9-1DC1E4BD5FDD}" type="slidenum">
              <a:rPr lang="en-US" altLang="en-US" sz="1000"/>
              <a:pPr>
                <a:spcBef>
                  <a:spcPct val="0"/>
                </a:spcBef>
                <a:buSzTx/>
                <a:buFontTx/>
                <a:buNone/>
              </a:pPr>
              <a:t>8</a:t>
            </a:fld>
            <a:endParaRPr lang="en-US" altLang="en-US" sz="100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en-US" altLang="en-US" smtClean="0"/>
              <a:t>Intellectual Disabilities (Cont.)</a:t>
            </a:r>
          </a:p>
        </p:txBody>
      </p:sp>
      <p:sp>
        <p:nvSpPr>
          <p:cNvPr id="20483" name="Rectangle 3"/>
          <p:cNvSpPr>
            <a:spLocks noGrp="1" noChangeArrowheads="1"/>
          </p:cNvSpPr>
          <p:nvPr>
            <p:ph idx="1"/>
          </p:nvPr>
        </p:nvSpPr>
        <p:spPr/>
        <p:txBody>
          <a:bodyPr/>
          <a:lstStyle/>
          <a:p>
            <a:pPr lvl="1">
              <a:spcBef>
                <a:spcPct val="0"/>
              </a:spcBef>
            </a:pPr>
            <a:r>
              <a:rPr lang="en-US" altLang="en-US" smtClean="0"/>
              <a:t>The Arc’s beliefs about sexuality include the right to:</a:t>
            </a:r>
          </a:p>
          <a:p>
            <a:pPr lvl="2">
              <a:spcBef>
                <a:spcPct val="0"/>
              </a:spcBef>
            </a:pPr>
            <a:r>
              <a:rPr lang="en-US" altLang="en-US" smtClean="0"/>
              <a:t>Develop friendships and emotional and sexual relationships</a:t>
            </a:r>
          </a:p>
          <a:p>
            <a:pPr lvl="2">
              <a:spcBef>
                <a:spcPct val="0"/>
              </a:spcBef>
            </a:pPr>
            <a:r>
              <a:rPr lang="en-US" altLang="en-US" smtClean="0"/>
              <a:t>Dignity and respect</a:t>
            </a:r>
          </a:p>
          <a:p>
            <a:pPr lvl="2">
              <a:spcBef>
                <a:spcPct val="0"/>
              </a:spcBef>
            </a:pPr>
            <a:r>
              <a:rPr lang="en-US" altLang="en-US" smtClean="0"/>
              <a:t>Privacy and confidentiality</a:t>
            </a:r>
          </a:p>
          <a:p>
            <a:pPr lvl="2">
              <a:spcBef>
                <a:spcPct val="0"/>
              </a:spcBef>
            </a:pPr>
            <a:r>
              <a:rPr lang="en-US" altLang="en-US" smtClean="0"/>
              <a:t>Freely choose associations</a:t>
            </a:r>
          </a:p>
          <a:p>
            <a:pPr lvl="2">
              <a:spcBef>
                <a:spcPct val="0"/>
              </a:spcBef>
            </a:pPr>
            <a:r>
              <a:rPr lang="en-US" altLang="en-US" smtClean="0"/>
              <a:t>Sexual expression</a:t>
            </a:r>
          </a:p>
          <a:p>
            <a:pPr lvl="2">
              <a:spcBef>
                <a:spcPct val="0"/>
              </a:spcBef>
            </a:pPr>
            <a:r>
              <a:rPr lang="en-US" altLang="en-US" smtClean="0"/>
              <a:t>Learn about sex, marriage and family, abstinence, safe sex, sexual orientation, sexual and emotional abuse</a:t>
            </a:r>
          </a:p>
          <a:p>
            <a:pPr lvl="2">
              <a:spcBef>
                <a:spcPct val="0"/>
              </a:spcBef>
            </a:pPr>
            <a:r>
              <a:rPr lang="en-US" altLang="en-US" smtClean="0"/>
              <a:t>Be protected from sexual harassment and abuse</a:t>
            </a:r>
          </a:p>
          <a:p>
            <a:pPr lvl="2">
              <a:spcBef>
                <a:spcPct val="0"/>
              </a:spcBef>
            </a:pPr>
            <a:r>
              <a:rPr lang="en-US" altLang="en-US" smtClean="0"/>
              <a:t>Decide about having and raising children</a:t>
            </a:r>
          </a:p>
          <a:p>
            <a:pPr lvl="2">
              <a:spcBef>
                <a:spcPct val="0"/>
              </a:spcBef>
            </a:pPr>
            <a:r>
              <a:rPr lang="en-US" altLang="en-US" smtClean="0"/>
              <a:t>Make birth control decisions</a:t>
            </a:r>
          </a:p>
          <a:p>
            <a:pPr lvl="2">
              <a:spcBef>
                <a:spcPct val="0"/>
              </a:spcBef>
            </a:pPr>
            <a:r>
              <a:rPr lang="en-US" altLang="en-US" smtClean="0"/>
              <a:t>Have control over their own bodies</a:t>
            </a:r>
          </a:p>
          <a:p>
            <a:pPr lvl="2">
              <a:spcBef>
                <a:spcPct val="0"/>
              </a:spcBef>
            </a:pPr>
            <a:r>
              <a:rPr lang="en-US" altLang="en-US" smtClean="0"/>
              <a:t>Protection from sterilization because of the disability</a:t>
            </a:r>
          </a:p>
        </p:txBody>
      </p:sp>
      <p:sp>
        <p:nvSpPr>
          <p:cNvPr id="2" name="Footer Placeholder 1"/>
          <p:cNvSpPr>
            <a:spLocks noGrp="1"/>
          </p:cNvSpPr>
          <p:nvPr>
            <p:ph type="ftr" sz="quarter" idx="10"/>
          </p:nvPr>
        </p:nvSpPr>
        <p:spPr/>
        <p:txBody>
          <a:bodyPr/>
          <a:lstStyle/>
          <a:p>
            <a:pPr>
              <a:defRPr/>
            </a:pPr>
            <a:r>
              <a:rPr lang="en-US" smtClean="0"/>
              <a:t>Copyright © 2017, Elsevier, Inc. All rights reserved.</a:t>
            </a:r>
            <a:endParaRPr lang="en-US" dirty="0"/>
          </a:p>
        </p:txBody>
      </p:sp>
      <p:sp>
        <p:nvSpPr>
          <p:cNvPr id="20485" name="Slide Number Placeholder 2"/>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60000"/>
              <a:buFont typeface="Wingdings 2" panose="05020102010507070707" pitchFamily="18" charset="2"/>
              <a:buChar char=""/>
              <a:defRPr sz="2800">
                <a:solidFill>
                  <a:schemeClr val="bg2"/>
                </a:solidFill>
                <a:latin typeface="Arial" panose="020B0604020202020204" pitchFamily="34" charset="0"/>
                <a:ea typeface="MS PGothic" panose="020B0600070205080204" pitchFamily="34" charset="-128"/>
              </a:defRPr>
            </a:lvl1pPr>
            <a:lvl2pPr marL="742950" indent="-285750">
              <a:spcBef>
                <a:spcPct val="20000"/>
              </a:spcBef>
              <a:buSzPct val="80000"/>
              <a:buFont typeface="Wingdings" panose="05000000000000000000" pitchFamily="2" charset="2"/>
              <a:buChar char="Ø"/>
              <a:defRPr sz="2400">
                <a:solidFill>
                  <a:schemeClr val="bg2"/>
                </a:solidFill>
                <a:latin typeface="Arial" panose="020B0604020202020204" pitchFamily="34" charset="0"/>
                <a:ea typeface="MS PGothic" panose="020B0600070205080204" pitchFamily="34" charset="-128"/>
              </a:defRPr>
            </a:lvl2pPr>
            <a:lvl3pPr marL="1143000" indent="-228600">
              <a:spcBef>
                <a:spcPct val="20000"/>
              </a:spcBef>
              <a:buSzPct val="115000"/>
              <a:buChar char="•"/>
              <a:defRPr sz="2000">
                <a:solidFill>
                  <a:schemeClr val="bg2"/>
                </a:solidFill>
                <a:latin typeface="Arial" panose="020B0604020202020204" pitchFamily="34" charset="0"/>
                <a:ea typeface="MS PGothic" panose="020B0600070205080204" pitchFamily="34" charset="-128"/>
              </a:defRPr>
            </a:lvl3pPr>
            <a:lvl4pPr marL="1600200" indent="-228600">
              <a:spcBef>
                <a:spcPct val="20000"/>
              </a:spcBef>
              <a:buSzPct val="75000"/>
              <a:buFont typeface="Wingdings 3" panose="05040102010807070707" pitchFamily="18" charset="2"/>
              <a:buChar char=""/>
              <a:defRPr>
                <a:solidFill>
                  <a:schemeClr val="bg2"/>
                </a:solidFill>
                <a:latin typeface="Arial" panose="020B0604020202020204" pitchFamily="34" charset="0"/>
                <a:ea typeface="MS PGothic" panose="020B0600070205080204" pitchFamily="34" charset="-128"/>
              </a:defRPr>
            </a:lvl4pPr>
            <a:lvl5pPr marL="2057400" indent="-228600">
              <a:spcBef>
                <a:spcPct val="20000"/>
              </a:spcBef>
              <a:buClr>
                <a:schemeClr val="tx1"/>
              </a:buClr>
              <a:buChar char="–"/>
              <a:defRPr sz="16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9pPr>
          </a:lstStyle>
          <a:p>
            <a:pPr>
              <a:spcBef>
                <a:spcPct val="0"/>
              </a:spcBef>
              <a:buSzTx/>
              <a:buFontTx/>
              <a:buNone/>
            </a:pPr>
            <a:fld id="{09453075-0654-410E-924D-AC0DB562555C}" type="slidenum">
              <a:rPr lang="en-US" altLang="en-US" sz="1000"/>
              <a:pPr>
                <a:spcBef>
                  <a:spcPct val="0"/>
                </a:spcBef>
                <a:buSzTx/>
                <a:buFontTx/>
                <a:buNone/>
              </a:pPr>
              <a:t>9</a:t>
            </a:fld>
            <a:endParaRPr lang="en-US" altLang="en-US" sz="100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3_Blue Diagonal">
  <a:themeElements>
    <a:clrScheme name="3_Blue Diagonal 1">
      <a:dk1>
        <a:srgbClr val="000000"/>
      </a:dk1>
      <a:lt1>
        <a:srgbClr val="FFFFFF"/>
      </a:lt1>
      <a:dk2>
        <a:srgbClr val="0066FF"/>
      </a:dk2>
      <a:lt2>
        <a:srgbClr val="FFFF00"/>
      </a:lt2>
      <a:accent1>
        <a:srgbClr val="00CCCC"/>
      </a:accent1>
      <a:accent2>
        <a:srgbClr val="FF33CC"/>
      </a:accent2>
      <a:accent3>
        <a:srgbClr val="AAB8FF"/>
      </a:accent3>
      <a:accent4>
        <a:srgbClr val="DADADA"/>
      </a:accent4>
      <a:accent5>
        <a:srgbClr val="AAE2E2"/>
      </a:accent5>
      <a:accent6>
        <a:srgbClr val="E72DB9"/>
      </a:accent6>
      <a:hlink>
        <a:srgbClr val="FF4568"/>
      </a:hlink>
      <a:folHlink>
        <a:srgbClr val="CCECFF"/>
      </a:folHlink>
    </a:clrScheme>
    <a:fontScheme name="3_Blue Diagonal">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3_Blue Diagonal 1">
        <a:dk1>
          <a:srgbClr val="000000"/>
        </a:dk1>
        <a:lt1>
          <a:srgbClr val="FFFFFF"/>
        </a:lt1>
        <a:dk2>
          <a:srgbClr val="0066FF"/>
        </a:dk2>
        <a:lt2>
          <a:srgbClr val="FFFF00"/>
        </a:lt2>
        <a:accent1>
          <a:srgbClr val="00CCCC"/>
        </a:accent1>
        <a:accent2>
          <a:srgbClr val="FF33CC"/>
        </a:accent2>
        <a:accent3>
          <a:srgbClr val="AAB8FF"/>
        </a:accent3>
        <a:accent4>
          <a:srgbClr val="DADADA"/>
        </a:accent4>
        <a:accent5>
          <a:srgbClr val="AAE2E2"/>
        </a:accent5>
        <a:accent6>
          <a:srgbClr val="E72DB9"/>
        </a:accent6>
        <a:hlink>
          <a:srgbClr val="FF4568"/>
        </a:hlink>
        <a:folHlink>
          <a:srgbClr val="CCECFF"/>
        </a:folHlink>
      </a:clrScheme>
      <a:clrMap bg1="dk2" tx1="lt1" bg2="dk1" tx2="lt2" accent1="accent1" accent2="accent2" accent3="accent3" accent4="accent4" accent5="accent5" accent6="accent6" hlink="hlink" folHlink="folHlink"/>
    </a:extraClrScheme>
    <a:extraClrScheme>
      <a:clrScheme name="3_Blue Diagonal 2">
        <a:dk1>
          <a:srgbClr val="000000"/>
        </a:dk1>
        <a:lt1>
          <a:srgbClr val="9999FF"/>
        </a:lt1>
        <a:dk2>
          <a:srgbClr val="6600FF"/>
        </a:dk2>
        <a:lt2>
          <a:srgbClr val="FFFFFF"/>
        </a:lt2>
        <a:accent1>
          <a:srgbClr val="CCCCFF"/>
        </a:accent1>
        <a:accent2>
          <a:srgbClr val="FF99FF"/>
        </a:accent2>
        <a:accent3>
          <a:srgbClr val="CACAFF"/>
        </a:accent3>
        <a:accent4>
          <a:srgbClr val="000000"/>
        </a:accent4>
        <a:accent5>
          <a:srgbClr val="E2E2FF"/>
        </a:accent5>
        <a:accent6>
          <a:srgbClr val="E78AE7"/>
        </a:accent6>
        <a:hlink>
          <a:srgbClr val="00CC66"/>
        </a:hlink>
        <a:folHlink>
          <a:srgbClr val="CCECFF"/>
        </a:folHlink>
      </a:clrScheme>
      <a:clrMap bg1="lt1" tx1="dk1" bg2="lt2" tx2="dk2" accent1="accent1" accent2="accent2" accent3="accent3" accent4="accent4" accent5="accent5" accent6="accent6" hlink="hlink" folHlink="folHlink"/>
    </a:extraClrScheme>
    <a:extraClrScheme>
      <a:clrScheme name="3_Blue Diagonal 3">
        <a:dk1>
          <a:srgbClr val="000000"/>
        </a:dk1>
        <a:lt1>
          <a:srgbClr val="FFFFFF"/>
        </a:lt1>
        <a:dk2>
          <a:srgbClr val="000000"/>
        </a:dk2>
        <a:lt2>
          <a:srgbClr val="CBCBCB"/>
        </a:lt2>
        <a:accent1>
          <a:srgbClr val="DDDDDD"/>
        </a:accent1>
        <a:accent2>
          <a:srgbClr val="B2B2B2"/>
        </a:accent2>
        <a:accent3>
          <a:srgbClr val="FFFFFF"/>
        </a:accent3>
        <a:accent4>
          <a:srgbClr val="000000"/>
        </a:accent4>
        <a:accent5>
          <a:srgbClr val="EBEBEB"/>
        </a:accent5>
        <a:accent6>
          <a:srgbClr val="A1A1A1"/>
        </a:accent6>
        <a:hlink>
          <a:srgbClr val="4D4D4D"/>
        </a:hlink>
        <a:folHlink>
          <a:srgbClr val="777777"/>
        </a:folHlink>
      </a:clrScheme>
      <a:clrMap bg1="lt1" tx1="dk1" bg2="lt2" tx2="dk2" accent1="accent1" accent2="accent2" accent3="accent3" accent4="accent4" accent5="accent5" accent6="accent6" hlink="hlink" folHlink="folHlink"/>
    </a:extraClrScheme>
    <a:extraClrScheme>
      <a:clrScheme name="3_Blue Diagonal 4">
        <a:dk1>
          <a:srgbClr val="000000"/>
        </a:dk1>
        <a:lt1>
          <a:srgbClr val="FFFFFF"/>
        </a:lt1>
        <a:dk2>
          <a:srgbClr val="990066"/>
        </a:dk2>
        <a:lt2>
          <a:srgbClr val="FFFF00"/>
        </a:lt2>
        <a:accent1>
          <a:srgbClr val="996633"/>
        </a:accent1>
        <a:accent2>
          <a:srgbClr val="CC6600"/>
        </a:accent2>
        <a:accent3>
          <a:srgbClr val="CAAAB8"/>
        </a:accent3>
        <a:accent4>
          <a:srgbClr val="DADADA"/>
        </a:accent4>
        <a:accent5>
          <a:srgbClr val="CAB8AD"/>
        </a:accent5>
        <a:accent6>
          <a:srgbClr val="B95C00"/>
        </a:accent6>
        <a:hlink>
          <a:srgbClr val="999933"/>
        </a:hlink>
        <a:folHlink>
          <a:srgbClr val="CCCCFF"/>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Designs\Blue Diagonal.pot</Template>
  <TotalTime>12262</TotalTime>
  <Words>2768</Words>
  <Application>Microsoft Office PowerPoint</Application>
  <PresentationFormat>On-screen Show (4:3)</PresentationFormat>
  <Paragraphs>310</Paragraphs>
  <Slides>22</Slides>
  <Notes>22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22</vt:i4>
      </vt:variant>
    </vt:vector>
  </HeadingPairs>
  <TitlesOfParts>
    <vt:vector size="30" baseType="lpstr">
      <vt:lpstr>MS PGothic</vt:lpstr>
      <vt:lpstr>MS PGothic</vt:lpstr>
      <vt:lpstr>Arial</vt:lpstr>
      <vt:lpstr>Times New Roman</vt:lpstr>
      <vt:lpstr>Wingdings</vt:lpstr>
      <vt:lpstr>Wingdings 2</vt:lpstr>
      <vt:lpstr>Wingdings 3</vt:lpstr>
      <vt:lpstr>3_Blue Diagonal</vt:lpstr>
      <vt:lpstr>Chapter 50</vt:lpstr>
      <vt:lpstr>Developmental Disabilities </vt:lpstr>
      <vt:lpstr>Developmental Disabilities (Cont.)</vt:lpstr>
      <vt:lpstr>Developmental Disabilities (Cont.)</vt:lpstr>
      <vt:lpstr>Developmental Disabilities (Cont.)</vt:lpstr>
      <vt:lpstr>Developmental Disabilities (Cont.)</vt:lpstr>
      <vt:lpstr>Intellectual Disabilities</vt:lpstr>
      <vt:lpstr>Intellectual Disabilities (Cont.)</vt:lpstr>
      <vt:lpstr>Intellectual Disabilities (Cont.)</vt:lpstr>
      <vt:lpstr>Down Syndrome</vt:lpstr>
      <vt:lpstr>Down Syndrome (Cont.)</vt:lpstr>
      <vt:lpstr>Fragile X Syndrome</vt:lpstr>
      <vt:lpstr>Cerebral Palsy</vt:lpstr>
      <vt:lpstr>Cerebral Palsy (Cont.)</vt:lpstr>
      <vt:lpstr>Cerebral Palsy (Cont.)</vt:lpstr>
      <vt:lpstr>Cerebral Palsy (Cont.)</vt:lpstr>
      <vt:lpstr>Autism</vt:lpstr>
      <vt:lpstr>Autism (Cont.)</vt:lpstr>
      <vt:lpstr>Spina Bifida</vt:lpstr>
      <vt:lpstr>Spina Bifida (Cont.)</vt:lpstr>
      <vt:lpstr>Spina Bifida (Cont.)</vt:lpstr>
      <vt:lpstr>Hydrocephalus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Chain of Survival and  EMSC</dc:title>
  <dc:creator>Cairo</dc:creator>
  <cp:lastModifiedBy>Rohit Bagasi</cp:lastModifiedBy>
  <cp:revision>535</cp:revision>
  <dcterms:created xsi:type="dcterms:W3CDTF">2011-12-09T17:26:58Z</dcterms:created>
  <dcterms:modified xsi:type="dcterms:W3CDTF">2016-01-12T04:51:47Z</dcterms:modified>
</cp:coreProperties>
</file>